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8"/>
  </p:notesMasterIdLst>
  <p:sldIdLst>
    <p:sldId id="369" r:id="rId2"/>
    <p:sldId id="370" r:id="rId3"/>
    <p:sldId id="371" r:id="rId4"/>
    <p:sldId id="372" r:id="rId5"/>
    <p:sldId id="374" r:id="rId6"/>
    <p:sldId id="376"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3154" autoAdjust="0"/>
  </p:normalViewPr>
  <p:slideViewPr>
    <p:cSldViewPr snapToGrid="0">
      <p:cViewPr varScale="1">
        <p:scale>
          <a:sx n="67" d="100"/>
          <a:sy n="67" d="100"/>
        </p:scale>
        <p:origin x="124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6828C1-E30A-469A-A890-7E417A89C98D}" type="datetimeFigureOut">
              <a:rPr lang="en-US" smtClean="0"/>
              <a:t>5/30/2018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5D8AE4-A521-4C93-931F-3604DC391183}" type="slidenum">
              <a:rPr lang="en-US" smtClean="0"/>
              <a:t>‹#›</a:t>
            </a:fld>
            <a:endParaRPr lang="en-US"/>
          </a:p>
        </p:txBody>
      </p:sp>
    </p:spTree>
    <p:extLst>
      <p:ext uri="{BB962C8B-B14F-4D97-AF65-F5344CB8AC3E}">
        <p14:creationId xmlns:p14="http://schemas.microsoft.com/office/powerpoint/2010/main" val="2691820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73660824-2661-4AAF-83E9-9A05F9C7C241}"/>
              </a:ext>
            </a:extLst>
          </p:cNvPr>
          <p:cNvSpPr>
            <a:spLocks noGrp="1" noRot="1" noChangeAspect="1" noChangeArrowheads="1" noTextEdit="1"/>
          </p:cNvSpPr>
          <p:nvPr>
            <p:ph type="sldImg"/>
          </p:nvPr>
        </p:nvSpPr>
        <p:spPr>
          <a:ln/>
        </p:spPr>
      </p:sp>
      <p:sp>
        <p:nvSpPr>
          <p:cNvPr id="92163" name="Notes Placeholder 2">
            <a:extLst>
              <a:ext uri="{FF2B5EF4-FFF2-40B4-BE49-F238E27FC236}">
                <a16:creationId xmlns:a16="http://schemas.microsoft.com/office/drawing/2014/main" id="{DF39C8AC-AC7A-4338-8D33-F12FC7942217}"/>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ltLang="en-US" dirty="0"/>
          </a:p>
        </p:txBody>
      </p:sp>
      <p:sp>
        <p:nvSpPr>
          <p:cNvPr id="92164" name="Slide Number Placeholder 3">
            <a:extLst>
              <a:ext uri="{FF2B5EF4-FFF2-40B4-BE49-F238E27FC236}">
                <a16:creationId xmlns:a16="http://schemas.microsoft.com/office/drawing/2014/main" id="{ED019E65-EDAC-4E58-940A-D794522AB9AD}"/>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11A7E096-2942-4028-8416-D28F9EB3351E}"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2909937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a:extLst>
              <a:ext uri="{FF2B5EF4-FFF2-40B4-BE49-F238E27FC236}">
                <a16:creationId xmlns:a16="http://schemas.microsoft.com/office/drawing/2014/main" id="{1F896FCC-0FEC-4EC8-A2ED-DCF0FE83C3C8}"/>
              </a:ext>
            </a:extLst>
          </p:cNvPr>
          <p:cNvSpPr>
            <a:spLocks noGrp="1" noRot="1" noChangeAspect="1" noChangeArrowheads="1" noTextEdit="1"/>
          </p:cNvSpPr>
          <p:nvPr>
            <p:ph type="sldImg"/>
          </p:nvPr>
        </p:nvSpPr>
        <p:spPr>
          <a:ln/>
        </p:spPr>
      </p:sp>
      <p:sp>
        <p:nvSpPr>
          <p:cNvPr id="95235" name="Notes Placeholder 2">
            <a:extLst>
              <a:ext uri="{FF2B5EF4-FFF2-40B4-BE49-F238E27FC236}">
                <a16:creationId xmlns:a16="http://schemas.microsoft.com/office/drawing/2014/main" id="{8DD9DFB9-3FA9-4061-A98C-D228427B2E9E}"/>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altLang="en-US" dirty="0"/>
              <a:t>Bilateral and Multilateral</a:t>
            </a:r>
            <a:r>
              <a:rPr lang="en-US" altLang="en-US" baseline="0" dirty="0"/>
              <a:t> External Donors are important because of there involvement with the Ministry.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NSCA 2.0 approach promotes ownership and engagement of country leadership early in the preplanning phase. Implementation is designed to be collaborative – incorporating local policy-makers, health supply chain managers, donors, and other stakeholders. It is expected that the leadership team will collaborate in defining the goals, purpose, and desired outcomes of the assessment based on local needs and plans. This exercise also enables the leadership team to gain a good understanding of the assessment process. </a:t>
            </a:r>
          </a:p>
          <a:p>
            <a:endParaRPr lang="en-US" altLang="en-US" dirty="0"/>
          </a:p>
        </p:txBody>
      </p:sp>
      <p:sp>
        <p:nvSpPr>
          <p:cNvPr id="95236" name="Slide Number Placeholder 3">
            <a:extLst>
              <a:ext uri="{FF2B5EF4-FFF2-40B4-BE49-F238E27FC236}">
                <a16:creationId xmlns:a16="http://schemas.microsoft.com/office/drawing/2014/main" id="{5ED51570-7A04-4F63-8631-55411BD1BA0C}"/>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848D445-B006-4E3A-A6F5-7B08825CE981}"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992558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a:extLst>
              <a:ext uri="{FF2B5EF4-FFF2-40B4-BE49-F238E27FC236}">
                <a16:creationId xmlns:a16="http://schemas.microsoft.com/office/drawing/2014/main" id="{3B3027A0-2BE0-47E3-A2A8-C233EBCC83DB}"/>
              </a:ext>
            </a:extLst>
          </p:cNvPr>
          <p:cNvSpPr>
            <a:spLocks noGrp="1" noRot="1" noChangeAspect="1" noChangeArrowheads="1" noTextEdit="1"/>
          </p:cNvSpPr>
          <p:nvPr>
            <p:ph type="sldImg"/>
          </p:nvPr>
        </p:nvSpPr>
        <p:spPr>
          <a:ln/>
        </p:spPr>
      </p:sp>
      <p:sp>
        <p:nvSpPr>
          <p:cNvPr id="97283" name="Notes Placeholder 2">
            <a:extLst>
              <a:ext uri="{FF2B5EF4-FFF2-40B4-BE49-F238E27FC236}">
                <a16:creationId xmlns:a16="http://schemas.microsoft.com/office/drawing/2014/main" id="{5E281F14-25E7-43C9-96A3-A68C1556355F}"/>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sz="1200" kern="1200" dirty="0">
                <a:solidFill>
                  <a:schemeClr val="tx1"/>
                </a:solidFill>
                <a:effectLst/>
                <a:latin typeface="+mn-lt"/>
                <a:ea typeface="+mn-ea"/>
                <a:cs typeface="+mn-cs"/>
              </a:rPr>
              <a:t>Once stakeholders have been identified and agree to participate, brief them on the project. This effort is important not only for smooth assessment execution, but also to promote country ownership of the assessment.  The goal is to engage all participants in collaborative planning activities so all voices are heard and the assessment meets the needs of the country engaging in the assessment process.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Communication</a:t>
            </a:r>
            <a:r>
              <a:rPr lang="en-US" altLang="en-US" baseline="0" dirty="0"/>
              <a:t> strategy should target the agency or stakeholder as appropriate. This engagement should be clear from the outset of implementation.</a:t>
            </a:r>
          </a:p>
          <a:p>
            <a:endParaRPr lang="en-US" altLang="en-US" dirty="0"/>
          </a:p>
        </p:txBody>
      </p:sp>
      <p:sp>
        <p:nvSpPr>
          <p:cNvPr id="97284" name="Slide Number Placeholder 3">
            <a:extLst>
              <a:ext uri="{FF2B5EF4-FFF2-40B4-BE49-F238E27FC236}">
                <a16:creationId xmlns:a16="http://schemas.microsoft.com/office/drawing/2014/main" id="{8075CEDE-4909-4D00-BD1D-AE291FB56B2C}"/>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C9B99E4E-CEF3-4C2B-824E-39BF0E0581A5}"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3251011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a:extLst>
              <a:ext uri="{FF2B5EF4-FFF2-40B4-BE49-F238E27FC236}">
                <a16:creationId xmlns:a16="http://schemas.microsoft.com/office/drawing/2014/main" id="{25239A55-03C8-4B59-ACA2-C307D4987489}"/>
              </a:ext>
            </a:extLst>
          </p:cNvPr>
          <p:cNvSpPr>
            <a:spLocks noGrp="1" noRot="1" noChangeAspect="1" noChangeArrowheads="1" noTextEdit="1"/>
          </p:cNvSpPr>
          <p:nvPr>
            <p:ph type="sldImg"/>
          </p:nvPr>
        </p:nvSpPr>
        <p:spPr>
          <a:ln/>
        </p:spPr>
      </p:sp>
      <p:sp>
        <p:nvSpPr>
          <p:cNvPr id="101379" name="Notes Placeholder 2">
            <a:extLst>
              <a:ext uri="{FF2B5EF4-FFF2-40B4-BE49-F238E27FC236}">
                <a16:creationId xmlns:a16="http://schemas.microsoft.com/office/drawing/2014/main" id="{6275936C-EE0F-41D7-B8BF-978F56FACEA3}"/>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r>
              <a:rPr lang="en-US" sz="1200" kern="1200" dirty="0">
                <a:solidFill>
                  <a:schemeClr val="tx1"/>
                </a:solidFill>
                <a:effectLst/>
                <a:latin typeface="+mn-lt"/>
                <a:ea typeface="+mn-ea"/>
                <a:cs typeface="+mn-cs"/>
              </a:rPr>
              <a:t>Early stakeholder discussion(s) should address the following key areas of the planning process: </a:t>
            </a:r>
          </a:p>
          <a:p>
            <a:pPr lvl="0"/>
            <a:r>
              <a:rPr lang="en-US" sz="1200" kern="1200" dirty="0">
                <a:solidFill>
                  <a:schemeClr val="tx1"/>
                </a:solidFill>
                <a:effectLst/>
                <a:latin typeface="+mn-lt"/>
                <a:ea typeface="+mn-ea"/>
                <a:cs typeface="+mn-cs"/>
              </a:rPr>
              <a:t>Overview of the NSCA 2.0 </a:t>
            </a:r>
          </a:p>
          <a:p>
            <a:pPr lvl="0"/>
            <a:r>
              <a:rPr lang="en-US" sz="1200" kern="1200" dirty="0">
                <a:solidFill>
                  <a:schemeClr val="tx1"/>
                </a:solidFill>
                <a:effectLst/>
                <a:latin typeface="+mn-lt"/>
                <a:ea typeface="+mn-ea"/>
                <a:cs typeface="+mn-cs"/>
              </a:rPr>
              <a:t>Review the objective(s) of the assessment and the context for why the assessment is being launched</a:t>
            </a:r>
          </a:p>
          <a:p>
            <a:pPr lvl="0"/>
            <a:r>
              <a:rPr lang="en-US" sz="1200" kern="1200" dirty="0">
                <a:solidFill>
                  <a:schemeClr val="tx1"/>
                </a:solidFill>
                <a:effectLst/>
                <a:latin typeface="+mn-lt"/>
                <a:ea typeface="+mn-ea"/>
                <a:cs typeface="+mn-cs"/>
              </a:rPr>
              <a:t>Describe expected outcomes of the assessment and how they are relevant to the overall health supply chain system </a:t>
            </a:r>
          </a:p>
          <a:p>
            <a:pPr lvl="0"/>
            <a:r>
              <a:rPr lang="en-US" sz="1200" kern="1200" dirty="0">
                <a:solidFill>
                  <a:schemeClr val="tx1"/>
                </a:solidFill>
                <a:effectLst/>
                <a:latin typeface="+mn-lt"/>
                <a:ea typeface="+mn-ea"/>
                <a:cs typeface="+mn-cs"/>
              </a:rPr>
              <a:t>Outline the expected role(s)/contributions for each stakeholder or participating organization</a:t>
            </a:r>
          </a:p>
          <a:p>
            <a:pPr lvl="0"/>
            <a:r>
              <a:rPr lang="en-US" sz="1200" kern="1200" dirty="0">
                <a:solidFill>
                  <a:schemeClr val="tx1"/>
                </a:solidFill>
                <a:effectLst/>
                <a:latin typeface="+mn-lt"/>
                <a:ea typeface="+mn-ea"/>
                <a:cs typeface="+mn-cs"/>
              </a:rPr>
              <a:t>Review timelines and identify dates to complete implementation and data collection activities</a:t>
            </a:r>
          </a:p>
          <a:p>
            <a:pPr lvl="0"/>
            <a:r>
              <a:rPr lang="en-US" sz="1200" kern="1200" dirty="0">
                <a:solidFill>
                  <a:schemeClr val="tx1"/>
                </a:solidFill>
                <a:effectLst/>
                <a:latin typeface="+mn-lt"/>
                <a:ea typeface="+mn-ea"/>
                <a:cs typeface="+mn-cs"/>
              </a:rPr>
              <a:t>Plan for the stakeholders’ workshop</a:t>
            </a:r>
          </a:p>
          <a:p>
            <a:pPr lvl="0"/>
            <a:r>
              <a:rPr lang="en-US" sz="1200" kern="1200" dirty="0">
                <a:solidFill>
                  <a:schemeClr val="tx1"/>
                </a:solidFill>
                <a:effectLst/>
                <a:latin typeface="+mn-lt"/>
                <a:ea typeface="+mn-ea"/>
                <a:cs typeface="+mn-cs"/>
              </a:rPr>
              <a:t>Finalize a series of set stakeholder meetings throughout the assessment </a:t>
            </a:r>
          </a:p>
          <a:p>
            <a:endParaRPr lang="en-US" altLang="en-US" dirty="0"/>
          </a:p>
        </p:txBody>
      </p:sp>
      <p:sp>
        <p:nvSpPr>
          <p:cNvPr id="101380" name="Slide Number Placeholder 3">
            <a:extLst>
              <a:ext uri="{FF2B5EF4-FFF2-40B4-BE49-F238E27FC236}">
                <a16:creationId xmlns:a16="http://schemas.microsoft.com/office/drawing/2014/main" id="{BE389A7F-FD76-4F78-9346-10AB0FD82CDF}"/>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56FE9C99-6B4A-4388-9830-BA5B25A9249E}"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4224696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a:extLst>
              <a:ext uri="{FF2B5EF4-FFF2-40B4-BE49-F238E27FC236}">
                <a16:creationId xmlns:a16="http://schemas.microsoft.com/office/drawing/2014/main" id="{E7040144-61B1-4CBB-8BE8-82F5FB5DBFBF}"/>
              </a:ext>
            </a:extLst>
          </p:cNvPr>
          <p:cNvSpPr>
            <a:spLocks noGrp="1" noRot="1" noChangeAspect="1" noChangeArrowheads="1" noTextEdit="1"/>
          </p:cNvSpPr>
          <p:nvPr>
            <p:ph type="sldImg"/>
          </p:nvPr>
        </p:nvSpPr>
        <p:spPr>
          <a:ln/>
        </p:spPr>
      </p:sp>
      <p:sp>
        <p:nvSpPr>
          <p:cNvPr id="105475" name="Notes Placeholder 2">
            <a:extLst>
              <a:ext uri="{FF2B5EF4-FFF2-40B4-BE49-F238E27FC236}">
                <a16:creationId xmlns:a16="http://schemas.microsoft.com/office/drawing/2014/main" id="{399081EB-C8C2-4281-B39A-4072EB2D4D10}"/>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important element of the assessment implementation process includes not only identifying stakeholders early on, but also keeping them engaged throughout the assessment process. In the planning and preparation phase, the stakeholder(s) need to commit to ongoing engagement throughout the assessment. Additional activities, meetings, or requirements may be identified and agreed upon as appropriate for the context. The presence of these intermittent engagement activities ensures that stakeholders participate and contribute to all stages of the assessment process.</a:t>
            </a:r>
          </a:p>
          <a:p>
            <a:endParaRPr lang="en-US" altLang="en-US" dirty="0"/>
          </a:p>
        </p:txBody>
      </p:sp>
      <p:sp>
        <p:nvSpPr>
          <p:cNvPr id="105476" name="Slide Number Placeholder 3">
            <a:extLst>
              <a:ext uri="{FF2B5EF4-FFF2-40B4-BE49-F238E27FC236}">
                <a16:creationId xmlns:a16="http://schemas.microsoft.com/office/drawing/2014/main" id="{E37F77FA-215C-48DC-AC74-ED0A16EB4628}"/>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3CCB9CA5-F154-48EF-BDCC-2AD28A94F43E}" type="slidenum">
              <a:rPr kumimoji="0" lang="en-US" altLang="en-US" sz="1200" b="0" i="0" u="none" strike="noStrike" kern="1200" cap="none" spc="0" normalizeH="0" baseline="0" noProof="0">
                <a:ln>
                  <a:noFill/>
                </a:ln>
                <a:solidFill>
                  <a:prstClr val="black"/>
                </a:solidFill>
                <a:effectLst/>
                <a:uLnTx/>
                <a:uFillTx/>
                <a:latin typeface="Times" charset="0"/>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altLang="en-US" sz="1200" b="0" i="0" u="none" strike="noStrike" kern="1200" cap="none" spc="0" normalizeH="0" baseline="0" noProof="0" dirty="0">
              <a:ln>
                <a:noFill/>
              </a:ln>
              <a:solidFill>
                <a:prstClr val="black"/>
              </a:solidFill>
              <a:effectLst/>
              <a:uLnTx/>
              <a:uFillTx/>
              <a:latin typeface="Times" charset="0"/>
              <a:ea typeface="+mn-ea"/>
              <a:cs typeface="+mn-cs"/>
            </a:endParaRPr>
          </a:p>
        </p:txBody>
      </p:sp>
    </p:spTree>
    <p:extLst>
      <p:ext uri="{BB962C8B-B14F-4D97-AF65-F5344CB8AC3E}">
        <p14:creationId xmlns:p14="http://schemas.microsoft.com/office/powerpoint/2010/main" val="796604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Full Photo">
    <p:bg>
      <p:bgPr>
        <a:solidFill>
          <a:schemeClr val="tx1"/>
        </a:solidFill>
        <a:effectLst/>
      </p:bgPr>
    </p:bg>
    <p:spTree>
      <p:nvGrpSpPr>
        <p:cNvPr id="1" name=""/>
        <p:cNvGrpSpPr/>
        <p:nvPr/>
      </p:nvGrpSpPr>
      <p:grpSpPr>
        <a:xfrm>
          <a:off x="0" y="0"/>
          <a:ext cx="0" cy="0"/>
          <a:chOff x="0" y="0"/>
          <a:chExt cx="0" cy="0"/>
        </a:xfrm>
      </p:grpSpPr>
      <p:pic>
        <p:nvPicPr>
          <p:cNvPr id="19" name="Picture Placeholder 9"/>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03201" y="203683"/>
            <a:ext cx="11785599" cy="6450636"/>
          </a:xfrm>
          <a:prstGeom prst="rect">
            <a:avLst/>
          </a:prstGeom>
        </p:spPr>
      </p:pic>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68CB4184-939D-4EDE-94BB-2C13CB8E1CF7}" type="datetime1">
              <a:rPr lang="en-US" smtClean="0"/>
              <a:t>5/30/2018</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2" name="Title 1"/>
          <p:cNvSpPr>
            <a:spLocks noGrp="1"/>
          </p:cNvSpPr>
          <p:nvPr>
            <p:ph type="ctrTitle" hasCustomPrompt="1"/>
          </p:nvPr>
        </p:nvSpPr>
        <p:spPr>
          <a:xfrm>
            <a:off x="914400" y="2118715"/>
            <a:ext cx="5181600" cy="1600200"/>
          </a:xfrm>
          <a:effectLst>
            <a:outerShdw blurRad="254000" dir="2700000" algn="tl" rotWithShape="0">
              <a:srgbClr val="000000">
                <a:alpha val="20000"/>
              </a:srgbClr>
            </a:outerShdw>
          </a:effectLst>
        </p:spPr>
        <p:txBody>
          <a:bodyPr anchor="b" anchorCtr="0">
            <a:normAutofit/>
          </a:bodyPr>
          <a:lstStyle>
            <a:lvl1pPr>
              <a:defRPr sz="3174">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914400" y="4146997"/>
            <a:ext cx="4572000" cy="1600200"/>
          </a:xfrm>
          <a:effectLst>
            <a:outerShdw blurRad="254000" dir="5400000" algn="tl" rotWithShape="0">
              <a:srgbClr val="000000">
                <a:alpha val="40000"/>
              </a:srgbClr>
            </a:outerShdw>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4" name="Straight Connector 13"/>
          <p:cNvCxnSpPr/>
          <p:nvPr userDrawn="1"/>
        </p:nvCxnSpPr>
        <p:spPr>
          <a:xfrm>
            <a:off x="995680" y="3932955"/>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
        <p:nvSpPr>
          <p:cNvPr id="5"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chemeClr val="bg1"/>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3025" y="753866"/>
            <a:ext cx="1826231" cy="543508"/>
          </a:xfrm>
          <a:prstGeom prst="rect">
            <a:avLst/>
          </a:prstGeom>
          <a:effectLst>
            <a:outerShdw blurRad="254000" dir="2700000" algn="tl" rotWithShape="0">
              <a:srgbClr val="000000">
                <a:alpha val="20000"/>
              </a:srgbClr>
            </a:outerShdw>
          </a:effectLst>
        </p:spPr>
      </p:pic>
    </p:spTree>
    <p:extLst>
      <p:ext uri="{BB962C8B-B14F-4D97-AF65-F5344CB8AC3E}">
        <p14:creationId xmlns:p14="http://schemas.microsoft.com/office/powerpoint/2010/main" val="1933504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72693D9D-2B05-43D5-BA2C-DC41B17D5035}" type="datetime1">
              <a:rPr lang="en-US" smtClean="0"/>
              <a:t>5/30/2018</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239341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Red/Gray 1 Content">
    <p:bg>
      <p:bgPr>
        <a:solidFill>
          <a:schemeClr val="bg1"/>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5A2BAD2C-B671-4CD1-B063-F25C55CE61EF}" type="datetime1">
              <a:rPr lang="en-US" smtClean="0"/>
              <a:t>5/30/2018</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7" name="Text Placeholder 2"/>
          <p:cNvSpPr>
            <a:spLocks noGrp="1"/>
          </p:cNvSpPr>
          <p:nvPr>
            <p:ph idx="1" hasCustomPrompt="1"/>
          </p:nvPr>
        </p:nvSpPr>
        <p:spPr>
          <a:xfrm>
            <a:off x="914400" y="1715549"/>
            <a:ext cx="10363200" cy="4233230"/>
          </a:xfrm>
          <a:prstGeom prst="rect">
            <a:avLst/>
          </a:prstGeom>
        </p:spPr>
        <p:txBody>
          <a:bodyPr vert="horz" lIns="91440" tIns="45720" rIns="91440" bIns="45720" rtlCol="0">
            <a:normAutofit/>
          </a:bodyPr>
          <a:lstStyle>
            <a:lvl1pPr marL="304470" marR="0" indent="-304470" algn="l" defTabSz="604738" rtl="0" eaLnBrk="1" fontAlgn="auto" latinLnBrk="0" hangingPunct="1">
              <a:lnSpc>
                <a:spcPct val="100000"/>
              </a:lnSpc>
              <a:spcBef>
                <a:spcPts val="0"/>
              </a:spcBef>
              <a:spcAft>
                <a:spcPts val="1058"/>
              </a:spcAft>
              <a:buClrTx/>
              <a:buSzTx/>
              <a:buFont typeface="Arial"/>
              <a:buChar char="•"/>
              <a:tabLst/>
              <a:defRPr/>
            </a:lvl1pPr>
          </a:lstStyle>
          <a:p>
            <a:pPr marL="304470" marR="0" lvl="0"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905009" marR="0" lvl="1"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Second level</a:t>
            </a:r>
          </a:p>
        </p:txBody>
      </p:sp>
    </p:spTree>
    <p:extLst>
      <p:ext uri="{BB962C8B-B14F-4D97-AF65-F5344CB8AC3E}">
        <p14:creationId xmlns:p14="http://schemas.microsoft.com/office/powerpoint/2010/main" val="33463500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Red/Gray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5D77E78B-4F0A-445D-8C94-9F9B2EE939A3}" type="datetime1">
              <a:rPr lang="en-US" smtClean="0"/>
              <a:t>5/30/2018</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0259586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Red/Gray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4FE5C385-4EB4-4522-9AD8-F706799E9945}" type="datetime1">
              <a:rPr lang="en-US" smtClean="0"/>
              <a:t>5/30/2018</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40167108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Red/Gray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BA5D165D-3D15-4895-A8FD-E4FA5BC3ACF3}" type="datetime1">
              <a:rPr lang="en-US" smtClean="0"/>
              <a:t>5/30/2018</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714208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Red/Gray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74A6838F-347B-44D4-93EE-9C1CEC653469}" type="datetime1">
              <a:rPr lang="en-US" smtClean="0"/>
              <a:t>5/30/2018</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965601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Red/Gray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EDCB9AD8-B407-4B3C-83C6-BC8789FFE562}" type="datetime1">
              <a:rPr lang="en-US" smtClean="0"/>
              <a:t>5/30/2018</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6013279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act Info">
    <p:spTree>
      <p:nvGrpSpPr>
        <p:cNvPr id="1" name=""/>
        <p:cNvGrpSpPr/>
        <p:nvPr/>
      </p:nvGrpSpPr>
      <p:grpSpPr>
        <a:xfrm>
          <a:off x="0" y="0"/>
          <a:ext cx="0" cy="0"/>
          <a:chOff x="0" y="0"/>
          <a:chExt cx="0" cy="0"/>
        </a:xfrm>
      </p:grpSpPr>
      <p:pic>
        <p:nvPicPr>
          <p:cNvPr id="10" name="Picture Placeholder 9"/>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203201" y="203681"/>
            <a:ext cx="11785601" cy="6450636"/>
          </a:xfrm>
          <a:prstGeom prst="rect">
            <a:avLst/>
          </a:prstGeom>
        </p:spPr>
      </p:pic>
      <p:sp>
        <p:nvSpPr>
          <p:cNvPr id="5" name="Text Placeholder 4"/>
          <p:cNvSpPr>
            <a:spLocks noGrp="1"/>
          </p:cNvSpPr>
          <p:nvPr>
            <p:ph type="body" sz="quarter" idx="12" hasCustomPrompt="1"/>
          </p:nvPr>
        </p:nvSpPr>
        <p:spPr>
          <a:xfrm rot="16200000">
            <a:off x="104940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6"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A3D29F4B-5D4A-4DD2-BC3D-64370943C223}" type="datetime1">
              <a:rPr lang="en-US" smtClean="0"/>
              <a:t>5/30/2018</a:t>
            </a:fld>
            <a:endParaRPr lang="en-US" dirty="0"/>
          </a:p>
        </p:txBody>
      </p:sp>
      <p:sp>
        <p:nvSpPr>
          <p:cNvPr id="8"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3025" y="5747196"/>
            <a:ext cx="1826231" cy="543508"/>
          </a:xfrm>
          <a:prstGeom prst="rect">
            <a:avLst/>
          </a:prstGeom>
          <a:effectLst/>
        </p:spPr>
      </p:pic>
      <p:sp>
        <p:nvSpPr>
          <p:cNvPr id="15" name="Subtitle 2"/>
          <p:cNvSpPr>
            <a:spLocks noGrp="1"/>
          </p:cNvSpPr>
          <p:nvPr>
            <p:ph type="subTitle" idx="1" hasCustomPrompt="1"/>
          </p:nvPr>
        </p:nvSpPr>
        <p:spPr>
          <a:xfrm>
            <a:off x="914400" y="4146997"/>
            <a:ext cx="4572000" cy="1600200"/>
          </a:xfrm>
          <a:effectLst>
            <a:outerShdw blurRad="254000" dir="5400000" algn="tl" rotWithShape="0">
              <a:srgbClr val="000000">
                <a:alpha val="40000"/>
              </a:srgbClr>
            </a:outerShdw>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8" name="Straight Connector 17"/>
          <p:cNvCxnSpPr/>
          <p:nvPr userDrawn="1"/>
        </p:nvCxnSpPr>
        <p:spPr>
          <a:xfrm>
            <a:off x="995680" y="3932955"/>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30844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ver - Full Red">
    <p:bg>
      <p:bgPr>
        <a:solidFill>
          <a:srgbClr val="002F6C"/>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BF5FB370-5652-4117-9E22-25B6866FA67C}" type="datetime1">
              <a:rPr lang="en-US" smtClean="0"/>
              <a:t>5/30/2018</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2" name="Title 1"/>
          <p:cNvSpPr>
            <a:spLocks noGrp="1"/>
          </p:cNvSpPr>
          <p:nvPr>
            <p:ph type="ctrTitle" hasCustomPrompt="1"/>
          </p:nvPr>
        </p:nvSpPr>
        <p:spPr>
          <a:xfrm>
            <a:off x="914400" y="2118715"/>
            <a:ext cx="5181600" cy="1600200"/>
          </a:xfrm>
          <a:effectLst/>
        </p:spPr>
        <p:txBody>
          <a:bodyPr anchor="b" anchorCtr="0">
            <a:normAutofit/>
          </a:bodyPr>
          <a:lstStyle>
            <a:lvl1pPr>
              <a:defRPr sz="3174">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914400" y="4146997"/>
            <a:ext cx="4572000" cy="1600200"/>
          </a:xfrm>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995680" y="3932955"/>
            <a:ext cx="42672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753866"/>
            <a:ext cx="1826231" cy="543508"/>
          </a:xfrm>
          <a:prstGeom prst="rect">
            <a:avLst/>
          </a:prstGeom>
          <a:effectLst>
            <a:outerShdw blurRad="254000" dir="2700000" algn="tl" rotWithShape="0">
              <a:srgbClr val="000000">
                <a:alpha val="20000"/>
              </a:srgbClr>
            </a:outerShdw>
          </a:effectLst>
        </p:spPr>
      </p:pic>
    </p:spTree>
    <p:extLst>
      <p:ext uri="{BB962C8B-B14F-4D97-AF65-F5344CB8AC3E}">
        <p14:creationId xmlns:p14="http://schemas.microsoft.com/office/powerpoint/2010/main" val="35455392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Divider - Full Red">
    <p:bg>
      <p:bgPr>
        <a:solidFill>
          <a:srgbClr val="002F6C"/>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707638"/>
            <a:ext cx="7315200" cy="580800"/>
          </a:xfrm>
        </p:spPr>
        <p:txBody>
          <a:bodyPr wrap="square" anchor="t" anchorCtr="0">
            <a:spAutoFit/>
          </a:bodyPr>
          <a:lstStyle>
            <a:lvl1pPr>
              <a:defRPr sz="3174">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a:xfrm>
            <a:off x="203200" y="6423933"/>
            <a:ext cx="2844800" cy="214546"/>
          </a:xfrm>
        </p:spPr>
        <p:txBody>
          <a:bodyPr/>
          <a:lstStyle>
            <a:lvl1pPr>
              <a:defRPr>
                <a:solidFill>
                  <a:srgbClr val="FFFFFF"/>
                </a:solidFill>
              </a:defRPr>
            </a:lvl1pPr>
          </a:lstStyle>
          <a:p>
            <a:fld id="{D2D676C1-C975-4810-A43D-8D7D2A1395F5}" type="datetime1">
              <a:rPr lang="en-US" smtClean="0"/>
              <a:t>5/30/2018</a:t>
            </a:fld>
            <a:endParaRPr lang="en-US" dirty="0"/>
          </a:p>
        </p:txBody>
      </p:sp>
      <p:sp>
        <p:nvSpPr>
          <p:cNvPr id="4" name="Footer Placeholder 3"/>
          <p:cNvSpPr>
            <a:spLocks noGrp="1"/>
          </p:cNvSpPr>
          <p:nvPr>
            <p:ph type="ftr" sz="quarter" idx="11"/>
          </p:nvPr>
        </p:nvSpPr>
        <p:spPr>
          <a:xfrm>
            <a:off x="4165600" y="6423933"/>
            <a:ext cx="3860800" cy="214546"/>
          </a:xfrm>
        </p:spPr>
        <p:txBody>
          <a:bodyPr/>
          <a:lstStyle>
            <a:lvl1pPr>
              <a:defRPr>
                <a:solidFill>
                  <a:srgbClr val="FFFFFF"/>
                </a:solidFill>
              </a:defRPr>
            </a:lvl1pPr>
          </a:lstStyle>
          <a:p>
            <a:r>
              <a:rPr lang="en-US" dirty="0"/>
              <a:t>FOOTER GOES HERE</a:t>
            </a:r>
          </a:p>
        </p:txBody>
      </p:sp>
      <p:sp>
        <p:nvSpPr>
          <p:cNvPr id="5" name="Slide Number Placeholder 4"/>
          <p:cNvSpPr>
            <a:spLocks noGrp="1"/>
          </p:cNvSpPr>
          <p:nvPr>
            <p:ph type="sldNum" sz="quarter" idx="12"/>
          </p:nvPr>
        </p:nvSpPr>
        <p:spPr>
          <a:xfrm>
            <a:off x="9144000" y="6423933"/>
            <a:ext cx="2844800" cy="214546"/>
          </a:xfrm>
        </p:spPr>
        <p:txBody>
          <a:bodyPr/>
          <a:lstStyle>
            <a:lvl1pPr>
              <a:defRPr>
                <a:solidFill>
                  <a:srgbClr val="FFFFFF"/>
                </a:solidFill>
              </a:defRPr>
            </a:lvl1pPr>
          </a:lstStyle>
          <a:p>
            <a:fld id="{42782948-4DBE-204D-AB9E-B65E067054AE}" type="slidenum">
              <a:rPr lang="en-US" smtClean="0"/>
              <a:pPr/>
              <a:t>‹#›</a:t>
            </a:fld>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5747196"/>
            <a:ext cx="1826231" cy="543508"/>
          </a:xfrm>
          <a:prstGeom prst="rect">
            <a:avLst/>
          </a:prstGeom>
          <a:effectLst/>
        </p:spPr>
      </p:pic>
      <p:cxnSp>
        <p:nvCxnSpPr>
          <p:cNvPr id="13" name="Straight Connector 12"/>
          <p:cNvCxnSpPr/>
          <p:nvPr userDrawn="1"/>
        </p:nvCxnSpPr>
        <p:spPr>
          <a:xfrm>
            <a:off x="995680" y="909220"/>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02817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Full Red">
    <p:bg>
      <p:bgPr>
        <a:solidFill>
          <a:srgbClr val="BA0C2F"/>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0FF132F5-F5B2-4D67-B95D-235B7E85D0F2}" type="datetime1">
              <a:rPr lang="en-US" smtClean="0"/>
              <a:t>5/30/2018</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2" name="Title 1"/>
          <p:cNvSpPr>
            <a:spLocks noGrp="1"/>
          </p:cNvSpPr>
          <p:nvPr>
            <p:ph type="ctrTitle" hasCustomPrompt="1"/>
          </p:nvPr>
        </p:nvSpPr>
        <p:spPr>
          <a:xfrm>
            <a:off x="914400" y="2118715"/>
            <a:ext cx="5181600" cy="1600200"/>
          </a:xfrm>
          <a:effectLst/>
        </p:spPr>
        <p:txBody>
          <a:bodyPr anchor="b" anchorCtr="0">
            <a:normAutofit/>
          </a:bodyPr>
          <a:lstStyle>
            <a:lvl1pPr>
              <a:defRPr sz="3174">
                <a:solidFill>
                  <a:schemeClr val="bg1"/>
                </a:solidFill>
              </a:defRPr>
            </a:lvl1pPr>
          </a:lstStyle>
          <a:p>
            <a:r>
              <a:rPr lang="en-US" dirty="0"/>
              <a:t>CLICK TO EDIT MASTER TITLE STYLE</a:t>
            </a:r>
          </a:p>
        </p:txBody>
      </p:sp>
      <p:sp>
        <p:nvSpPr>
          <p:cNvPr id="13" name="Subtitle 2"/>
          <p:cNvSpPr>
            <a:spLocks noGrp="1"/>
          </p:cNvSpPr>
          <p:nvPr>
            <p:ph type="subTitle" idx="1" hasCustomPrompt="1"/>
          </p:nvPr>
        </p:nvSpPr>
        <p:spPr>
          <a:xfrm>
            <a:off x="914400" y="4146997"/>
            <a:ext cx="4572000" cy="1600200"/>
          </a:xfrm>
          <a:effectLst/>
        </p:spPr>
        <p:txBody>
          <a:bodyPr>
            <a:normAutofit/>
          </a:bodyPr>
          <a:lstStyle>
            <a:lvl1pPr marL="0" indent="0" algn="l">
              <a:buNone/>
              <a:defRPr sz="2116">
                <a:solidFill>
                  <a:schemeClr val="bg1"/>
                </a:solidFill>
              </a:defRPr>
            </a:lvl1pPr>
            <a:lvl2pPr marL="604738" indent="0" algn="ctr">
              <a:buNone/>
              <a:defRPr>
                <a:solidFill>
                  <a:schemeClr val="tx1">
                    <a:tint val="75000"/>
                  </a:schemeClr>
                </a:solidFill>
              </a:defRPr>
            </a:lvl2pPr>
            <a:lvl3pPr marL="1209477" indent="0" algn="ctr">
              <a:buNone/>
              <a:defRPr>
                <a:solidFill>
                  <a:schemeClr val="tx1">
                    <a:tint val="75000"/>
                  </a:schemeClr>
                </a:solidFill>
              </a:defRPr>
            </a:lvl3pPr>
            <a:lvl4pPr marL="1814215" indent="0" algn="ctr">
              <a:buNone/>
              <a:defRPr>
                <a:solidFill>
                  <a:schemeClr val="tx1">
                    <a:tint val="75000"/>
                  </a:schemeClr>
                </a:solidFill>
              </a:defRPr>
            </a:lvl4pPr>
            <a:lvl5pPr marL="2418954" indent="0" algn="ctr">
              <a:buNone/>
              <a:defRPr>
                <a:solidFill>
                  <a:schemeClr val="tx1">
                    <a:tint val="75000"/>
                  </a:schemeClr>
                </a:solidFill>
              </a:defRPr>
            </a:lvl5pPr>
            <a:lvl6pPr marL="3023692" indent="0" algn="ctr">
              <a:buNone/>
              <a:defRPr>
                <a:solidFill>
                  <a:schemeClr val="tx1">
                    <a:tint val="75000"/>
                  </a:schemeClr>
                </a:solidFill>
              </a:defRPr>
            </a:lvl6pPr>
            <a:lvl7pPr marL="3628431" indent="0" algn="ctr">
              <a:buNone/>
              <a:defRPr>
                <a:solidFill>
                  <a:schemeClr val="tx1">
                    <a:tint val="75000"/>
                  </a:schemeClr>
                </a:solidFill>
              </a:defRPr>
            </a:lvl7pPr>
            <a:lvl8pPr marL="4233169" indent="0" algn="ctr">
              <a:buNone/>
              <a:defRPr>
                <a:solidFill>
                  <a:schemeClr val="tx1">
                    <a:tint val="75000"/>
                  </a:schemeClr>
                </a:solidFill>
              </a:defRPr>
            </a:lvl8pPr>
            <a:lvl9pPr marL="4837908" indent="0" algn="ctr">
              <a:buNone/>
              <a:defRPr>
                <a:solidFill>
                  <a:schemeClr val="tx1">
                    <a:tint val="75000"/>
                  </a:schemeClr>
                </a:solidFill>
              </a:defRPr>
            </a:lvl9pPr>
          </a:lstStyle>
          <a:p>
            <a:r>
              <a:rPr lang="en-US" dirty="0"/>
              <a:t>CLICK TO EDIT MASTER SUBTITLE STYLE</a:t>
            </a:r>
          </a:p>
        </p:txBody>
      </p:sp>
      <p:cxnSp>
        <p:nvCxnSpPr>
          <p:cNvPr id="17" name="Straight Connector 16"/>
          <p:cNvCxnSpPr/>
          <p:nvPr userDrawn="1"/>
        </p:nvCxnSpPr>
        <p:spPr>
          <a:xfrm>
            <a:off x="995680" y="3932955"/>
            <a:ext cx="426720" cy="0"/>
          </a:xfrm>
          <a:prstGeom prst="line">
            <a:avLst/>
          </a:prstGeom>
          <a:ln w="19050">
            <a:solidFill>
              <a:srgbClr val="FFFFFF"/>
            </a:solidFill>
          </a:ln>
          <a:effectLst/>
        </p:spPr>
        <p:style>
          <a:lnRef idx="2">
            <a:schemeClr val="accent1"/>
          </a:lnRef>
          <a:fillRef idx="0">
            <a:schemeClr val="accent1"/>
          </a:fillRef>
          <a:effectRef idx="1">
            <a:schemeClr val="accent1"/>
          </a:effectRef>
          <a:fontRef idx="minor">
            <a:schemeClr val="tx1"/>
          </a:fontRef>
        </p:style>
      </p:cxn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753866"/>
            <a:ext cx="1826231" cy="543508"/>
          </a:xfrm>
          <a:prstGeom prst="rect">
            <a:avLst/>
          </a:prstGeom>
          <a:effectLst>
            <a:outerShdw blurRad="254000" dir="2700000" algn="tl" rotWithShape="0">
              <a:srgbClr val="000000">
                <a:alpha val="20000"/>
              </a:srgbClr>
            </a:outerShdw>
          </a:effectLst>
        </p:spPr>
      </p:pic>
    </p:spTree>
    <p:extLst>
      <p:ext uri="{BB962C8B-B14F-4D97-AF65-F5344CB8AC3E}">
        <p14:creationId xmlns:p14="http://schemas.microsoft.com/office/powerpoint/2010/main" val="359123110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Red/Gray 1 Content">
    <p:bg>
      <p:bgPr>
        <a:solidFill>
          <a:srgbClr val="E7E7E5"/>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A38DABD6-C626-4D2B-8BBA-841C972D1952}" type="datetime1">
              <a:rPr lang="en-US" smtClean="0"/>
              <a:t>5/30/2018</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lvl1pPr>
              <a:defRPr>
                <a:solidFill>
                  <a:srgbClr val="0067B9"/>
                </a:solidFill>
              </a:defRPr>
            </a:lvl1pPr>
          </a:lstStyle>
          <a:p>
            <a:r>
              <a:rPr lang="en-US"/>
              <a:t>Click to edit Master title style</a:t>
            </a:r>
            <a:endParaRPr lang="en-US" dirty="0"/>
          </a:p>
        </p:txBody>
      </p:sp>
      <p:sp>
        <p:nvSpPr>
          <p:cNvPr id="13" name="Text Placeholder 2"/>
          <p:cNvSpPr>
            <a:spLocks noGrp="1"/>
          </p:cNvSpPr>
          <p:nvPr>
            <p:ph idx="1" hasCustomPrompt="1"/>
          </p:nvPr>
        </p:nvSpPr>
        <p:spPr>
          <a:xfrm>
            <a:off x="914400" y="1715549"/>
            <a:ext cx="10363200" cy="4233230"/>
          </a:xfrm>
          <a:prstGeom prst="rect">
            <a:avLst/>
          </a:prstGeom>
        </p:spPr>
        <p:txBody>
          <a:bodyPr vert="horz" lIns="91440" tIns="45720" rIns="91440" bIns="45720" rtlCol="0">
            <a:normAutofit/>
          </a:bodyPr>
          <a:lstStyle>
            <a:lvl1pPr marL="304470" marR="0" indent="-304470" algn="l" defTabSz="604738" rtl="0" eaLnBrk="1" fontAlgn="auto" latinLnBrk="0" hangingPunct="1">
              <a:lnSpc>
                <a:spcPct val="100000"/>
              </a:lnSpc>
              <a:spcBef>
                <a:spcPts val="0"/>
              </a:spcBef>
              <a:spcAft>
                <a:spcPts val="1058"/>
              </a:spcAft>
              <a:buClrTx/>
              <a:buSzTx/>
              <a:buFont typeface="Arial"/>
              <a:buChar char="•"/>
              <a:tabLst/>
              <a:defRPr/>
            </a:lvl1pPr>
          </a:lstStyle>
          <a:p>
            <a:pPr marL="304470" marR="0" lvl="0"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905009" marR="0" lvl="1"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Second level</a:t>
            </a:r>
          </a:p>
        </p:txBody>
      </p:sp>
    </p:spTree>
    <p:extLst>
      <p:ext uri="{BB962C8B-B14F-4D97-AF65-F5344CB8AC3E}">
        <p14:creationId xmlns:p14="http://schemas.microsoft.com/office/powerpoint/2010/main" val="3639577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9906D211-0DAA-4F4E-8186-8C5B4A640F9D}" type="datetime1">
              <a:rPr lang="en-US" smtClean="0"/>
              <a:t>5/30/2018</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6511338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EAFEDD77-2FF7-453C-AA1D-60F3DDB34003}" type="datetime1">
              <a:rPr lang="en-US" smtClean="0"/>
              <a:t>5/30/2018</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631731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364F1BAF-0DB7-4664-A27E-32EB40D38BBB}" type="datetime1">
              <a:rPr lang="en-US" smtClean="0"/>
              <a:t>5/30/2018</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20136581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FFFFFF"/>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2275F9A0-FFAC-4956-AE4E-88704AFA3875}" type="datetime1">
              <a:rPr lang="en-US" smtClean="0"/>
              <a:t>5/30/2018</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9441309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Red/Gray Title Only">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7A9196FD-D842-4F83-B905-86E59F37422E}" type="datetime1">
              <a:rPr lang="en-US" smtClean="0"/>
              <a:t>5/30/2018</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1205110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Red/Gray 1 Content">
    <p:bg>
      <p:bgPr>
        <a:solidFill>
          <a:schemeClr val="bg1"/>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7C3AC3B8-F8F4-4D31-84AD-C4CA6BBC67BD}" type="datetime1">
              <a:rPr lang="en-US" smtClean="0"/>
              <a:t>5/30/2018</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lvl1pPr>
              <a:defRPr>
                <a:solidFill>
                  <a:srgbClr val="0067B9"/>
                </a:solidFill>
              </a:defRPr>
            </a:lvl1pPr>
          </a:lstStyle>
          <a:p>
            <a:r>
              <a:rPr lang="en-US"/>
              <a:t>Click to edit Master title style</a:t>
            </a:r>
            <a:endParaRPr lang="en-US" dirty="0"/>
          </a:p>
        </p:txBody>
      </p:sp>
      <p:sp>
        <p:nvSpPr>
          <p:cNvPr id="7" name="Text Placeholder 2"/>
          <p:cNvSpPr>
            <a:spLocks noGrp="1"/>
          </p:cNvSpPr>
          <p:nvPr>
            <p:ph idx="1" hasCustomPrompt="1"/>
          </p:nvPr>
        </p:nvSpPr>
        <p:spPr>
          <a:xfrm>
            <a:off x="914400" y="1715549"/>
            <a:ext cx="10363200" cy="4233230"/>
          </a:xfrm>
          <a:prstGeom prst="rect">
            <a:avLst/>
          </a:prstGeom>
        </p:spPr>
        <p:txBody>
          <a:bodyPr vert="horz" lIns="91440" tIns="45720" rIns="91440" bIns="45720" rtlCol="0">
            <a:normAutofit/>
          </a:bodyPr>
          <a:lstStyle>
            <a:lvl1pPr marL="304470" marR="0" indent="-304470" algn="l" defTabSz="604738" rtl="0" eaLnBrk="1" fontAlgn="auto" latinLnBrk="0" hangingPunct="1">
              <a:lnSpc>
                <a:spcPct val="100000"/>
              </a:lnSpc>
              <a:spcBef>
                <a:spcPts val="0"/>
              </a:spcBef>
              <a:spcAft>
                <a:spcPts val="1058"/>
              </a:spcAft>
              <a:buClrTx/>
              <a:buSzTx/>
              <a:buFont typeface="Arial"/>
              <a:buChar char="•"/>
              <a:tabLst/>
              <a:defRPr/>
            </a:lvl1pPr>
          </a:lstStyle>
          <a:p>
            <a:pPr marL="304470" marR="0" lvl="0"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Click to edit Master text styles</a:t>
            </a:r>
          </a:p>
          <a:p>
            <a:pPr marL="905009" marR="0" lvl="1" indent="-304470" algn="l" defTabSz="604738" rtl="0" eaLnBrk="1" fontAlgn="auto" latinLnBrk="0" hangingPunct="1">
              <a:lnSpc>
                <a:spcPct val="100000"/>
              </a:lnSpc>
              <a:spcBef>
                <a:spcPts val="0"/>
              </a:spcBef>
              <a:spcAft>
                <a:spcPts val="1058"/>
              </a:spcAft>
              <a:buClrTx/>
              <a:buSzTx/>
              <a:buFont typeface="Arial"/>
              <a:buChar char="–"/>
              <a:tabLst/>
              <a:defRPr/>
            </a:pPr>
            <a:r>
              <a:rPr kumimoji="0" lang="en-US" sz="2116" b="0" i="0" u="none" strike="noStrike" kern="1200" cap="none" spc="0" normalizeH="0" baseline="0" noProof="0" dirty="0">
                <a:ln>
                  <a:noFill/>
                </a:ln>
                <a:solidFill>
                  <a:srgbClr val="6C6463"/>
                </a:solidFill>
                <a:effectLst/>
                <a:uLnTx/>
                <a:uFillTx/>
                <a:latin typeface="Gill Sans MT"/>
                <a:ea typeface="+mn-ea"/>
                <a:cs typeface="Gill Sans MT"/>
              </a:rPr>
              <a:t>Second level</a:t>
            </a:r>
          </a:p>
        </p:txBody>
      </p:sp>
    </p:spTree>
    <p:extLst>
      <p:ext uri="{BB962C8B-B14F-4D97-AF65-F5344CB8AC3E}">
        <p14:creationId xmlns:p14="http://schemas.microsoft.com/office/powerpoint/2010/main" val="3461921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Red/Gray 2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E432959A-BF6F-4F38-8E14-A482F310009C}" type="datetime1">
              <a:rPr lang="en-US" smtClean="0"/>
              <a:t>5/30/2018</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559480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Red/Gray 3 Conten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B7CB2F40-2BA3-482F-AF08-C1B1D1639125}" type="datetime1">
              <a:rPr lang="en-US" smtClean="0"/>
              <a:t>5/30/2018</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530563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Red/Gray 1 Content + Bottom Photo">
    <p:bg>
      <p:bgPr>
        <a:solidFill>
          <a:schemeClr val="bg1"/>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E377B1D3-A50B-42D8-8F50-790C8B963933}" type="datetime1">
              <a:rPr lang="en-US" smtClean="0"/>
              <a:t>5/30/2018</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5408631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 Full Red">
    <p:bg>
      <p:bgPr>
        <a:solidFill>
          <a:srgbClr val="BA0C2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707638"/>
            <a:ext cx="7315200" cy="580800"/>
          </a:xfrm>
        </p:spPr>
        <p:txBody>
          <a:bodyPr wrap="square" anchor="t" anchorCtr="0">
            <a:spAutoFit/>
          </a:bodyPr>
          <a:lstStyle>
            <a:lvl1pPr>
              <a:defRPr sz="3174">
                <a:solidFill>
                  <a:srgbClr val="FFFFFF"/>
                </a:solidFill>
              </a:defRPr>
            </a:lvl1pPr>
          </a:lstStyle>
          <a:p>
            <a:r>
              <a:rPr lang="en-US" dirty="0"/>
              <a:t>CLICK TO EDIT MASTER TITLE STYLE</a:t>
            </a:r>
          </a:p>
        </p:txBody>
      </p:sp>
      <p:sp>
        <p:nvSpPr>
          <p:cNvPr id="3" name="Date Placeholder 2"/>
          <p:cNvSpPr>
            <a:spLocks noGrp="1"/>
          </p:cNvSpPr>
          <p:nvPr>
            <p:ph type="dt" sz="half" idx="10"/>
          </p:nvPr>
        </p:nvSpPr>
        <p:spPr>
          <a:xfrm>
            <a:off x="203200" y="6423933"/>
            <a:ext cx="2844800" cy="214546"/>
          </a:xfrm>
        </p:spPr>
        <p:txBody>
          <a:bodyPr/>
          <a:lstStyle>
            <a:lvl1pPr>
              <a:defRPr>
                <a:solidFill>
                  <a:srgbClr val="FFFFFF"/>
                </a:solidFill>
              </a:defRPr>
            </a:lvl1pPr>
          </a:lstStyle>
          <a:p>
            <a:fld id="{0BA70523-F507-4F58-A056-100F77761766}" type="datetime1">
              <a:rPr lang="en-US" smtClean="0"/>
              <a:t>5/30/2018</a:t>
            </a:fld>
            <a:endParaRPr lang="en-US" dirty="0"/>
          </a:p>
        </p:txBody>
      </p:sp>
      <p:sp>
        <p:nvSpPr>
          <p:cNvPr id="4" name="Footer Placeholder 3"/>
          <p:cNvSpPr>
            <a:spLocks noGrp="1"/>
          </p:cNvSpPr>
          <p:nvPr>
            <p:ph type="ftr" sz="quarter" idx="11"/>
          </p:nvPr>
        </p:nvSpPr>
        <p:spPr>
          <a:xfrm>
            <a:off x="4165600" y="6423933"/>
            <a:ext cx="3860800" cy="214546"/>
          </a:xfrm>
        </p:spPr>
        <p:txBody>
          <a:bodyPr/>
          <a:lstStyle>
            <a:lvl1pPr>
              <a:defRPr>
                <a:solidFill>
                  <a:srgbClr val="FFFFFF"/>
                </a:solidFill>
              </a:defRPr>
            </a:lvl1pPr>
          </a:lstStyle>
          <a:p>
            <a:r>
              <a:rPr lang="en-US" dirty="0"/>
              <a:t>FOOTER GOES HERE</a:t>
            </a:r>
          </a:p>
        </p:txBody>
      </p:sp>
      <p:sp>
        <p:nvSpPr>
          <p:cNvPr id="5" name="Slide Number Placeholder 4"/>
          <p:cNvSpPr>
            <a:spLocks noGrp="1"/>
          </p:cNvSpPr>
          <p:nvPr>
            <p:ph type="sldNum" sz="quarter" idx="12"/>
          </p:nvPr>
        </p:nvSpPr>
        <p:spPr>
          <a:xfrm>
            <a:off x="9144000" y="6423933"/>
            <a:ext cx="2844800" cy="214546"/>
          </a:xfrm>
        </p:spPr>
        <p:txBody>
          <a:bodyPr/>
          <a:lstStyle>
            <a:lvl1pPr>
              <a:defRPr>
                <a:solidFill>
                  <a:srgbClr val="FFFFFF"/>
                </a:solidFill>
              </a:defRPr>
            </a:lvl1pPr>
          </a:lstStyle>
          <a:p>
            <a:fld id="{42782948-4DBE-204D-AB9E-B65E067054AE}" type="slidenum">
              <a:rPr lang="en-US" smtClean="0"/>
              <a:pPr/>
              <a:t>‹#›</a:t>
            </a:fld>
            <a:endParaRPr lang="en-US" dirty="0"/>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3025" y="5747196"/>
            <a:ext cx="1826231" cy="543508"/>
          </a:xfrm>
          <a:prstGeom prst="rect">
            <a:avLst/>
          </a:prstGeom>
          <a:effectLst/>
        </p:spPr>
      </p:pic>
      <p:cxnSp>
        <p:nvCxnSpPr>
          <p:cNvPr id="13" name="Straight Connector 12"/>
          <p:cNvCxnSpPr/>
          <p:nvPr userDrawn="1"/>
        </p:nvCxnSpPr>
        <p:spPr>
          <a:xfrm>
            <a:off x="995680" y="909220"/>
            <a:ext cx="426720" cy="0"/>
          </a:xfrm>
          <a:prstGeom prst="line">
            <a:avLst/>
          </a:prstGeom>
          <a:ln w="19050">
            <a:solidFill>
              <a:srgbClr val="FFFFFF"/>
            </a:solidFill>
          </a:ln>
          <a:effectLst>
            <a:outerShdw blurRad="254000" dir="2700000" algn="tl" rotWithShape="0">
              <a:srgbClr val="000000">
                <a:alpha val="40000"/>
              </a:srgbClr>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217997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Red/Gray 1 Content + Right Photo">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550CB5A9-B058-4E23-8679-71CF1CA9D607}" type="datetime1">
              <a:rPr lang="en-US" smtClean="0"/>
              <a:t>5/30/2018</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8"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38624665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_Red/Gray Title Only">
    <p:bg>
      <p:bgPr>
        <a:solidFill>
          <a:schemeClr val="bg1"/>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203200" y="203682"/>
            <a:ext cx="5892800" cy="6450634"/>
          </a:xfrm>
          <a:solidFill>
            <a:srgbClr val="E7E7E5"/>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chemeClr val="bg1"/>
                </a:solidFill>
                <a:latin typeface="Gill Sans MT"/>
                <a:cs typeface="Gill Sans MT"/>
              </a:defRPr>
            </a:lvl1pPr>
          </a:lstStyle>
          <a:p>
            <a:fld id="{E6DE62E3-A79A-47E8-8055-1DF4CF37FDFC}" type="datetime1">
              <a:rPr lang="en-US" smtClean="0"/>
              <a:t>5/30/2018</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3" name="Text Placeholder 4"/>
          <p:cNvSpPr>
            <a:spLocks noGrp="1"/>
          </p:cNvSpPr>
          <p:nvPr>
            <p:ph type="body" sz="quarter" idx="12" hasCustomPrompt="1"/>
          </p:nvPr>
        </p:nvSpPr>
        <p:spPr>
          <a:xfrm rot="16200000">
            <a:off x="4601291"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6" name="Title 1"/>
          <p:cNvSpPr>
            <a:spLocks noGrp="1"/>
          </p:cNvSpPr>
          <p:nvPr>
            <p:ph type="title" hasCustomPrompt="1"/>
          </p:nvPr>
        </p:nvSpPr>
        <p:spPr>
          <a:xfrm>
            <a:off x="6502805" y="2894860"/>
            <a:ext cx="5181195" cy="1107995"/>
          </a:xfrm>
        </p:spPr>
        <p:txBody>
          <a:bodyPr wrap="square" anchor="ctr" anchorCtr="0">
            <a:spAutoFit/>
          </a:bodyPr>
          <a:lstStyle>
            <a:lvl1pPr>
              <a:defRPr>
                <a:solidFill>
                  <a:srgbClr val="0067B9"/>
                </a:solidFill>
              </a:defRPr>
            </a:lvl1pPr>
          </a:lstStyle>
          <a:p>
            <a:r>
              <a:rPr lang="en-US" dirty="0"/>
              <a:t>CLICK TO EDIT MASTER TITLE STYLE</a:t>
            </a:r>
          </a:p>
        </p:txBody>
      </p:sp>
    </p:spTree>
    <p:extLst>
      <p:ext uri="{BB962C8B-B14F-4D97-AF65-F5344CB8AC3E}">
        <p14:creationId xmlns:p14="http://schemas.microsoft.com/office/powerpoint/2010/main" val="19268328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464559"/>
            <a:ext cx="10363200" cy="1045404"/>
          </a:xfrm>
        </p:spPr>
        <p:txBody>
          <a:bodyPr/>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399"/>
            </a:lvl1pPr>
            <a:lvl2pPr marL="457171" indent="0" algn="ctr">
              <a:buNone/>
              <a:defRPr sz="2000"/>
            </a:lvl2pPr>
            <a:lvl3pPr marL="914342" indent="0" algn="ctr">
              <a:buNone/>
              <a:defRPr sz="1800"/>
            </a:lvl3pPr>
            <a:lvl4pPr marL="1371513" indent="0" algn="ctr">
              <a:buNone/>
              <a:defRPr sz="1600"/>
            </a:lvl4pPr>
            <a:lvl5pPr marL="1828683" indent="0" algn="ctr">
              <a:buNone/>
              <a:defRPr sz="1600"/>
            </a:lvl5pPr>
            <a:lvl6pPr marL="2285854" indent="0" algn="ctr">
              <a:buNone/>
              <a:defRPr sz="1600"/>
            </a:lvl6pPr>
            <a:lvl7pPr marL="2743025" indent="0" algn="ctr">
              <a:buNone/>
              <a:defRPr sz="1600"/>
            </a:lvl7pPr>
            <a:lvl8pPr marL="3200196" indent="0" algn="ctr">
              <a:buNone/>
              <a:defRPr sz="1600"/>
            </a:lvl8pPr>
            <a:lvl9pPr marL="3657367"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8075974A-5553-4B27-B825-3E7107E8D77E}"/>
              </a:ext>
            </a:extLst>
          </p:cNvPr>
          <p:cNvSpPr>
            <a:spLocks noGrp="1"/>
          </p:cNvSpPr>
          <p:nvPr>
            <p:ph type="dt" sz="half" idx="10"/>
          </p:nvPr>
        </p:nvSpPr>
        <p:spPr/>
        <p:txBody>
          <a:bodyPr/>
          <a:lstStyle>
            <a:lvl1pPr>
              <a:defRPr/>
            </a:lvl1pPr>
          </a:lstStyle>
          <a:p>
            <a:fld id="{E4563650-F663-4B89-90C2-97DFF4A64319}" type="datetime1">
              <a:rPr lang="en-US" altLang="en-US" smtClean="0"/>
              <a:t>5/30/2018</a:t>
            </a:fld>
            <a:endParaRPr lang="en-US" altLang="en-US" dirty="0"/>
          </a:p>
        </p:txBody>
      </p:sp>
      <p:sp>
        <p:nvSpPr>
          <p:cNvPr id="5" name="Footer Placeholder 4">
            <a:extLst>
              <a:ext uri="{FF2B5EF4-FFF2-40B4-BE49-F238E27FC236}">
                <a16:creationId xmlns:a16="http://schemas.microsoft.com/office/drawing/2014/main" id="{FB6D9E31-C202-4436-9954-09E04E642760}"/>
              </a:ext>
            </a:extLst>
          </p:cNvPr>
          <p:cNvSpPr>
            <a:spLocks noGrp="1"/>
          </p:cNvSpPr>
          <p:nvPr>
            <p:ph type="ftr" sz="quarter" idx="11"/>
          </p:nvPr>
        </p:nvSpPr>
        <p:spPr/>
        <p:txBody>
          <a:bodyPr wrap="square" numCol="1" anchorCtr="0" compatLnSpc="1">
            <a:prstTxWarp prst="textNoShape">
              <a:avLst/>
            </a:prstTxWarp>
          </a:bodyPr>
          <a:lstStyle>
            <a:lvl1pPr>
              <a:defRPr smtClean="0">
                <a:latin typeface="Gill Sans MT" panose="020B0502020104020203" pitchFamily="34" charset="0"/>
                <a:ea typeface="Gill Sans MT" panose="020B0502020104020203" pitchFamily="34" charset="0"/>
                <a:cs typeface="Gill Sans MT" panose="020B0502020104020203" pitchFamily="34" charset="0"/>
              </a:defRPr>
            </a:lvl1pPr>
          </a:lstStyle>
          <a:p>
            <a:r>
              <a:rPr lang="en-US" altLang="en-US"/>
              <a:t>FOOTER GOES HERE</a:t>
            </a:r>
            <a:endParaRPr lang="en-US" altLang="en-US" dirty="0"/>
          </a:p>
        </p:txBody>
      </p:sp>
      <p:sp>
        <p:nvSpPr>
          <p:cNvPr id="6" name="Slide Number Placeholder 5">
            <a:extLst>
              <a:ext uri="{FF2B5EF4-FFF2-40B4-BE49-F238E27FC236}">
                <a16:creationId xmlns:a16="http://schemas.microsoft.com/office/drawing/2014/main" id="{753162C9-00B8-472F-A8D1-4C2E213DBB7B}"/>
              </a:ext>
            </a:extLst>
          </p:cNvPr>
          <p:cNvSpPr>
            <a:spLocks noGrp="1"/>
          </p:cNvSpPr>
          <p:nvPr>
            <p:ph type="sldNum" sz="quarter" idx="12"/>
          </p:nvPr>
        </p:nvSpPr>
        <p:spPr/>
        <p:txBody>
          <a:bodyPr/>
          <a:lstStyle>
            <a:lvl1pPr>
              <a:defRPr/>
            </a:lvl1pPr>
          </a:lstStyle>
          <a:p>
            <a:fld id="{43CF92F8-9A91-49EE-9F13-AD02B8C2C9D2}" type="slidenum">
              <a:rPr lang="en-US" altLang="en-US"/>
              <a:pPr/>
              <a:t>‹#›</a:t>
            </a:fld>
            <a:endParaRPr lang="en-US" altLang="en-US" dirty="0"/>
          </a:p>
        </p:txBody>
      </p:sp>
    </p:spTree>
    <p:extLst>
      <p:ext uri="{BB962C8B-B14F-4D97-AF65-F5344CB8AC3E}">
        <p14:creationId xmlns:p14="http://schemas.microsoft.com/office/powerpoint/2010/main" val="687348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d/Gray 1 Content">
    <p:bg>
      <p:bgPr>
        <a:solidFill>
          <a:srgbClr val="E7E7E5"/>
        </a:solidFill>
        <a:effectLst/>
      </p:bgPr>
    </p:bg>
    <p:spTree>
      <p:nvGrpSpPr>
        <p:cNvPr id="1" name=""/>
        <p:cNvGrpSpPr/>
        <p:nvPr/>
      </p:nvGrpSpPr>
      <p:grpSpPr>
        <a:xfrm>
          <a:off x="0" y="0"/>
          <a:ext cx="0" cy="0"/>
          <a:chOff x="0" y="0"/>
          <a:chExt cx="0" cy="0"/>
        </a:xfrm>
      </p:grpSpPr>
      <p:sp>
        <p:nvSpPr>
          <p:cNvPr id="8"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9060573C-F740-4569-A98C-666B43CED6C6}" type="datetime1">
              <a:rPr lang="en-US" smtClean="0"/>
              <a:t>5/30/2018</a:t>
            </a:fld>
            <a:endParaRPr lang="en-US" dirty="0"/>
          </a:p>
        </p:txBody>
      </p:sp>
      <p:sp>
        <p:nvSpPr>
          <p:cNvPr id="9"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10"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13" name="Text Placeholder 2"/>
          <p:cNvSpPr>
            <a:spLocks noGrp="1"/>
          </p:cNvSpPr>
          <p:nvPr>
            <p:ph idx="1"/>
          </p:nvPr>
        </p:nvSpPr>
        <p:spPr>
          <a:xfrm>
            <a:off x="914400" y="1715549"/>
            <a:ext cx="10363200" cy="423323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71542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10363200"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006BDB25-363D-4D16-B766-784FD72D3B18}" type="datetime1">
              <a:rPr lang="en-US" smtClean="0"/>
              <a:t>5/30/2018</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29012608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Red/Gray 2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50795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6197600" y="1715549"/>
            <a:ext cx="50804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6C6463"/>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2DE28A20-0347-4BE0-9417-D1F4DB817EDF}" type="datetime1">
              <a:rPr lang="en-US" smtClean="0"/>
              <a:t>5/30/2018</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04349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ed/Gray 3 Content">
    <p:bg>
      <p:bgPr>
        <a:solidFill>
          <a:srgbClr val="E7E7E5"/>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14805" y="1715549"/>
            <a:ext cx="335239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4" name="Content Placeholder 3"/>
          <p:cNvSpPr>
            <a:spLocks noGrp="1"/>
          </p:cNvSpPr>
          <p:nvPr>
            <p:ph sz="half" idx="2"/>
          </p:nvPr>
        </p:nvSpPr>
        <p:spPr>
          <a:xfrm>
            <a:off x="7924800"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5" name="Date Placeholder 4"/>
          <p:cNvSpPr>
            <a:spLocks noGrp="1"/>
          </p:cNvSpPr>
          <p:nvPr>
            <p:ph type="dt" sz="half" idx="10"/>
          </p:nvPr>
        </p:nvSpPr>
        <p:spPr>
          <a:xfrm>
            <a:off x="203200" y="6423933"/>
            <a:ext cx="2844800" cy="214546"/>
          </a:xfrm>
        </p:spPr>
        <p:txBody>
          <a:bodyPr/>
          <a:lstStyle>
            <a:lvl1pPr>
              <a:defRPr>
                <a:solidFill>
                  <a:srgbClr val="6C6463"/>
                </a:solidFill>
              </a:defRPr>
            </a:lvl1pPr>
          </a:lstStyle>
          <a:p>
            <a:fld id="{51516F47-10AB-4D5B-AE24-7A5783E34C8B}" type="datetime1">
              <a:rPr lang="en-US" smtClean="0"/>
              <a:t>5/30/2018</a:t>
            </a:fld>
            <a:endParaRPr lang="en-US" dirty="0"/>
          </a:p>
        </p:txBody>
      </p:sp>
      <p:sp>
        <p:nvSpPr>
          <p:cNvPr id="6" name="Footer Placeholder 5"/>
          <p:cNvSpPr>
            <a:spLocks noGrp="1"/>
          </p:cNvSpPr>
          <p:nvPr>
            <p:ph type="ftr" sz="quarter" idx="11"/>
          </p:nvPr>
        </p:nvSpPr>
        <p:spPr>
          <a:xfrm>
            <a:off x="4165600" y="6423933"/>
            <a:ext cx="3860800" cy="214546"/>
          </a:xfrm>
        </p:spPr>
        <p:txBody>
          <a:bodyPr/>
          <a:lstStyle>
            <a:lvl1pPr>
              <a:defRPr>
                <a:solidFill>
                  <a:srgbClr val="6C6463"/>
                </a:solidFill>
              </a:defRPr>
            </a:lvl1pPr>
          </a:lstStyle>
          <a:p>
            <a:r>
              <a:rPr lang="en-US" dirty="0"/>
              <a:t>FOOTER GOES HERE</a:t>
            </a:r>
          </a:p>
        </p:txBody>
      </p:sp>
      <p:sp>
        <p:nvSpPr>
          <p:cNvPr id="7" name="Slide Number Placeholder 6"/>
          <p:cNvSpPr>
            <a:spLocks noGrp="1"/>
          </p:cNvSpPr>
          <p:nvPr>
            <p:ph type="sldNum" sz="quarter" idx="12"/>
          </p:nvPr>
        </p:nvSpPr>
        <p:spPr>
          <a:xfrm>
            <a:off x="9144000" y="6423933"/>
            <a:ext cx="2844800" cy="214546"/>
          </a:xfrm>
        </p:spPr>
        <p:txBody>
          <a:bodyPr/>
          <a:lstStyle>
            <a:lvl1pPr>
              <a:defRPr>
                <a:solidFill>
                  <a:srgbClr val="6C6463"/>
                </a:solidFill>
              </a:defRPr>
            </a:lvl1pPr>
          </a:lstStyle>
          <a:p>
            <a:fld id="{42782948-4DBE-204D-AB9E-B65E067054AE}" type="slidenum">
              <a:rPr lang="en-US" smtClean="0"/>
              <a:pPr/>
              <a:t>‹#›</a:t>
            </a:fld>
            <a:endParaRPr lang="en-US" dirty="0"/>
          </a:p>
        </p:txBody>
      </p:sp>
      <p:sp>
        <p:nvSpPr>
          <p:cNvPr id="10" name="Content Placeholder 3"/>
          <p:cNvSpPr>
            <a:spLocks noGrp="1"/>
          </p:cNvSpPr>
          <p:nvPr>
            <p:ph sz="half" idx="13"/>
          </p:nvPr>
        </p:nvSpPr>
        <p:spPr>
          <a:xfrm>
            <a:off x="4419398" y="1715549"/>
            <a:ext cx="3353205" cy="4233230"/>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sz="2116">
                <a:solidFill>
                  <a:srgbClr val="FFFFFF"/>
                </a:solidFill>
              </a:defRPr>
            </a:lvl5pPr>
            <a:lvl6pPr>
              <a:defRPr sz="2381"/>
            </a:lvl6pPr>
            <a:lvl7pPr>
              <a:defRPr sz="2381"/>
            </a:lvl7pPr>
            <a:lvl8pPr>
              <a:defRPr sz="2381"/>
            </a:lvl8pPr>
            <a:lvl9pPr>
              <a:defRPr sz="2381"/>
            </a:lvl9pPr>
          </a:lstStyle>
          <a:p>
            <a:pPr lvl="0"/>
            <a:r>
              <a:rPr lang="en-US"/>
              <a:t>Click to edit Master text styles</a:t>
            </a:r>
          </a:p>
          <a:p>
            <a:pPr lvl="1"/>
            <a:r>
              <a:rPr lang="en-US"/>
              <a:t>Second level</a:t>
            </a:r>
          </a:p>
        </p:txBody>
      </p:sp>
      <p:sp>
        <p:nvSpPr>
          <p:cNvPr id="11"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0041511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d/Gray 1 Content + Bottom Photo">
    <p:bg>
      <p:bgPr>
        <a:solidFill>
          <a:srgbClr val="E7E7E5"/>
        </a:solidFill>
        <a:effectLst/>
      </p:bgPr>
    </p:bg>
    <p:spTree>
      <p:nvGrpSpPr>
        <p:cNvPr id="1" name=""/>
        <p:cNvGrpSpPr/>
        <p:nvPr/>
      </p:nvGrpSpPr>
      <p:grpSpPr>
        <a:xfrm>
          <a:off x="0" y="0"/>
          <a:ext cx="0" cy="0"/>
          <a:chOff x="0" y="0"/>
          <a:chExt cx="0" cy="0"/>
        </a:xfrm>
      </p:grpSpPr>
      <p:sp>
        <p:nvSpPr>
          <p:cNvPr id="12" name="Picture Placeholder 3"/>
          <p:cNvSpPr>
            <a:spLocks noGrp="1"/>
          </p:cNvSpPr>
          <p:nvPr>
            <p:ph type="pic" sz="quarter" idx="10" hasCustomPrompt="1"/>
          </p:nvPr>
        </p:nvSpPr>
        <p:spPr>
          <a:xfrm>
            <a:off x="203200" y="3428999"/>
            <a:ext cx="11785600" cy="3228220"/>
          </a:xfrm>
          <a:solidFill>
            <a:schemeClr val="bg1"/>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3" name="Content Placeholder 2"/>
          <p:cNvSpPr>
            <a:spLocks noGrp="1"/>
          </p:cNvSpPr>
          <p:nvPr>
            <p:ph idx="1"/>
          </p:nvPr>
        </p:nvSpPr>
        <p:spPr>
          <a:xfrm>
            <a:off x="914400" y="1715549"/>
            <a:ext cx="10363200" cy="1511868"/>
          </a:xfrm>
        </p:spPr>
        <p:txBody>
          <a:bodyPr/>
          <a:lstStyle>
            <a:lvl1pPr>
              <a:defRPr>
                <a:solidFill>
                  <a:srgbClr val="6C6463"/>
                </a:solidFill>
              </a:defRPr>
            </a:lvl1pPr>
            <a:lvl2pPr>
              <a:defRPr>
                <a:solidFill>
                  <a:srgbClr val="6C6463"/>
                </a:solidFill>
              </a:defRPr>
            </a:lvl2pPr>
            <a:lvl3pPr>
              <a:defRPr>
                <a:solidFill>
                  <a:srgbClr val="6C6463"/>
                </a:solidFill>
              </a:defRPr>
            </a:lvl3pPr>
            <a:lvl4pPr>
              <a:defRPr>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FFFFFF"/>
                </a:solidFill>
                <a:latin typeface="Gill Sans MT"/>
                <a:cs typeface="Gill Sans MT"/>
              </a:defRPr>
            </a:lvl1pPr>
          </a:lstStyle>
          <a:p>
            <a:fld id="{11ACD7F5-72B8-4C6B-A2AA-4EE965C13045}" type="datetime1">
              <a:rPr lang="en-US" smtClean="0"/>
              <a:t>5/30/2018</a:t>
            </a:fld>
            <a:endParaRPr lang="en-US" dirty="0"/>
          </a:p>
        </p:txBody>
      </p:sp>
      <p:sp>
        <p:nvSpPr>
          <p:cNvPr id="10" name="Footer Placeholder 4"/>
          <p:cNvSpPr>
            <a:spLocks noGrp="1"/>
          </p:cNvSpPr>
          <p:nvPr>
            <p:ph type="ftr" sz="quarter" idx="3"/>
          </p:nvPr>
        </p:nvSpPr>
        <p:spPr>
          <a:xfrm>
            <a:off x="4165600" y="6423933"/>
            <a:ext cx="3860800" cy="214546"/>
          </a:xfrm>
          <a:prstGeom prst="rect">
            <a:avLst/>
          </a:prstGeom>
        </p:spPr>
        <p:txBody>
          <a:bodyPr vert="horz" lIns="91440" tIns="45720" rIns="91440" bIns="45720" rtlCol="0" anchor="ctr">
            <a:spAutoFit/>
          </a:bodyPr>
          <a:lstStyle>
            <a:lvl1pPr algn="ctr">
              <a:defRPr sz="794" b="0" i="0">
                <a:solidFill>
                  <a:srgbClr val="FFFFFF"/>
                </a:solidFill>
                <a:latin typeface="Gill Sans MT"/>
                <a:cs typeface="Gill Sans MT"/>
              </a:defRPr>
            </a:lvl1pPr>
          </a:lstStyle>
          <a:p>
            <a:r>
              <a:rPr lang="en-US" dirty="0"/>
              <a:t>FOOTER GOES HERE</a:t>
            </a:r>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Text Placeholder 4"/>
          <p:cNvSpPr>
            <a:spLocks noGrp="1"/>
          </p:cNvSpPr>
          <p:nvPr>
            <p:ph type="body" sz="quarter" idx="12" hasCustomPrompt="1"/>
          </p:nvPr>
        </p:nvSpPr>
        <p:spPr>
          <a:xfrm rot="16200000">
            <a:off x="10494091" y="4693325"/>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17" name="Title 1"/>
          <p:cNvSpPr>
            <a:spLocks noGrp="1"/>
          </p:cNvSpPr>
          <p:nvPr>
            <p:ph type="title" hasCustomPrompt="1"/>
          </p:nvPr>
        </p:nvSpPr>
        <p:spPr>
          <a:xfrm>
            <a:off x="914805" y="933167"/>
            <a:ext cx="10363200" cy="580800"/>
          </a:xfrm>
        </p:spPr>
        <p:txBody>
          <a:bodyPr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3592323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Red/Gray 1 Content + Right Photo">
    <p:bg>
      <p:bgPr>
        <a:solidFill>
          <a:srgbClr val="E7E7E5"/>
        </a:solidFill>
        <a:effectLst/>
      </p:bgPr>
    </p:bg>
    <p:spTree>
      <p:nvGrpSpPr>
        <p:cNvPr id="1" name=""/>
        <p:cNvGrpSpPr/>
        <p:nvPr/>
      </p:nvGrpSpPr>
      <p:grpSpPr>
        <a:xfrm>
          <a:off x="0" y="0"/>
          <a:ext cx="0" cy="0"/>
          <a:chOff x="0" y="0"/>
          <a:chExt cx="0" cy="0"/>
        </a:xfrm>
      </p:grpSpPr>
      <p:sp>
        <p:nvSpPr>
          <p:cNvPr id="10" name="Picture Placeholder 3"/>
          <p:cNvSpPr>
            <a:spLocks noGrp="1"/>
          </p:cNvSpPr>
          <p:nvPr>
            <p:ph type="pic" sz="quarter" idx="10" hasCustomPrompt="1"/>
          </p:nvPr>
        </p:nvSpPr>
        <p:spPr>
          <a:xfrm>
            <a:off x="6096000" y="203683"/>
            <a:ext cx="5892800" cy="6450636"/>
          </a:xfrm>
          <a:solidFill>
            <a:srgbClr val="FFFFFF"/>
          </a:solidFill>
        </p:spPr>
        <p:txBody>
          <a:bodyPr>
            <a:normAutofit/>
          </a:bodyPr>
          <a:lstStyle>
            <a:lvl1pPr marL="0" marR="0" indent="0" algn="l" defTabSz="604738" rtl="0" eaLnBrk="1" fontAlgn="auto" latinLnBrk="0" hangingPunct="1">
              <a:lnSpc>
                <a:spcPct val="100000"/>
              </a:lnSpc>
              <a:spcBef>
                <a:spcPct val="20000"/>
              </a:spcBef>
              <a:spcAft>
                <a:spcPts val="0"/>
              </a:spcAft>
              <a:buClrTx/>
              <a:buSzTx/>
              <a:buFont typeface="Arial"/>
              <a:buNone/>
              <a:tabLst/>
              <a:defRPr sz="1587">
                <a:solidFill>
                  <a:srgbClr val="6C6463"/>
                </a:solidFill>
              </a:defRPr>
            </a:lvl1pPr>
          </a:lstStyle>
          <a:p>
            <a:r>
              <a:rPr lang="en-US" dirty="0"/>
              <a:t>ADD PHOTO HERE</a:t>
            </a:r>
          </a:p>
        </p:txBody>
      </p:sp>
      <p:sp>
        <p:nvSpPr>
          <p:cNvPr id="9" name="Date Placeholder 3"/>
          <p:cNvSpPr>
            <a:spLocks noGrp="1"/>
          </p:cNvSpPr>
          <p:nvPr>
            <p:ph type="dt" sz="half" idx="2"/>
          </p:nvPr>
        </p:nvSpPr>
        <p:spPr>
          <a:xfrm>
            <a:off x="203200" y="6423933"/>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0985E725-9F8F-4D4C-A7EC-7494A4C3CE2D}" type="datetime1">
              <a:rPr lang="en-US" smtClean="0"/>
              <a:t>5/30/2018</a:t>
            </a:fld>
            <a:endParaRPr lang="en-US" dirty="0"/>
          </a:p>
        </p:txBody>
      </p:sp>
      <p:sp>
        <p:nvSpPr>
          <p:cNvPr id="11" name="Slide Number Placeholder 5"/>
          <p:cNvSpPr>
            <a:spLocks noGrp="1"/>
          </p:cNvSpPr>
          <p:nvPr>
            <p:ph type="sldNum" sz="quarter" idx="4"/>
          </p:nvPr>
        </p:nvSpPr>
        <p:spPr>
          <a:xfrm>
            <a:off x="9144000" y="6423933"/>
            <a:ext cx="2844800" cy="214546"/>
          </a:xfrm>
          <a:prstGeom prst="rect">
            <a:avLst/>
          </a:prstGeom>
        </p:spPr>
        <p:txBody>
          <a:bodyPr vert="horz" lIns="91440" tIns="45720" rIns="91440" bIns="45720" rtlCol="0" anchor="ctr">
            <a:spAutoFit/>
          </a:bodyPr>
          <a:lstStyle>
            <a:lvl1pPr algn="r">
              <a:defRPr sz="794" b="0" i="0">
                <a:solidFill>
                  <a:srgbClr val="FFFFFF"/>
                </a:solidFill>
                <a:latin typeface="Gill Sans MT"/>
                <a:cs typeface="Gill Sans MT"/>
              </a:defRPr>
            </a:lvl1pPr>
          </a:lstStyle>
          <a:p>
            <a:fld id="{42782948-4DBE-204D-AB9E-B65E067054AE}" type="slidenum">
              <a:rPr lang="en-US" smtClean="0"/>
              <a:pPr/>
              <a:t>‹#›</a:t>
            </a:fld>
            <a:endParaRPr lang="en-US" dirty="0"/>
          </a:p>
        </p:txBody>
      </p:sp>
      <p:sp>
        <p:nvSpPr>
          <p:cNvPr id="14" name="Content Placeholder 2"/>
          <p:cNvSpPr>
            <a:spLocks noGrp="1"/>
          </p:cNvSpPr>
          <p:nvPr>
            <p:ph idx="1"/>
          </p:nvPr>
        </p:nvSpPr>
        <p:spPr>
          <a:xfrm>
            <a:off x="914400" y="2219505"/>
            <a:ext cx="4876800" cy="3729274"/>
          </a:xfrm>
        </p:spPr>
        <p:txBody>
          <a:bodyPr>
            <a:normAutofit/>
          </a:bodyPr>
          <a:lstStyle>
            <a:lvl1pPr>
              <a:defRPr sz="2116">
                <a:solidFill>
                  <a:srgbClr val="6C6463"/>
                </a:solidFill>
              </a:defRPr>
            </a:lvl1pPr>
            <a:lvl2pPr>
              <a:defRPr sz="2116">
                <a:solidFill>
                  <a:srgbClr val="6C6463"/>
                </a:solidFill>
              </a:defRPr>
            </a:lvl2pPr>
            <a:lvl3pPr>
              <a:defRPr sz="2116">
                <a:solidFill>
                  <a:srgbClr val="6C6463"/>
                </a:solidFill>
              </a:defRPr>
            </a:lvl3pPr>
            <a:lvl4pPr>
              <a:defRPr sz="1852">
                <a:solidFill>
                  <a:srgbClr val="6C6463"/>
                </a:solidFill>
              </a:defRPr>
            </a:lvl4pPr>
            <a:lvl5pPr>
              <a:defRPr>
                <a:solidFill>
                  <a:srgbClr val="FFFFFF"/>
                </a:solidFill>
              </a:defRPr>
            </a:lvl5pPr>
          </a:lstStyle>
          <a:p>
            <a:pPr lvl="0"/>
            <a:r>
              <a:rPr lang="en-US"/>
              <a:t>Click to edit Master text styles</a:t>
            </a:r>
          </a:p>
          <a:p>
            <a:pPr lvl="1"/>
            <a:r>
              <a:rPr lang="en-US"/>
              <a:t>Second level</a:t>
            </a:r>
          </a:p>
        </p:txBody>
      </p:sp>
      <p:sp>
        <p:nvSpPr>
          <p:cNvPr id="13" name="Text Placeholder 4"/>
          <p:cNvSpPr>
            <a:spLocks noGrp="1"/>
          </p:cNvSpPr>
          <p:nvPr>
            <p:ph type="body" sz="quarter" idx="12" hasCustomPrompt="1"/>
          </p:nvPr>
        </p:nvSpPr>
        <p:spPr>
          <a:xfrm rot="16200000">
            <a:off x="10494089" y="1468008"/>
            <a:ext cx="2743200" cy="214546"/>
          </a:xfrm>
        </p:spPr>
        <p:txBody>
          <a:bodyPr>
            <a:spAutoFit/>
          </a:bodyPr>
          <a:lstStyle>
            <a:lvl1pPr marL="0" indent="0" algn="r">
              <a:buNone/>
              <a:defRPr sz="794" baseline="0">
                <a:solidFill>
                  <a:srgbClr val="FFFFFF"/>
                </a:solidFill>
              </a:defRPr>
            </a:lvl1pPr>
            <a:lvl2pPr marL="304468" indent="0">
              <a:buNone/>
              <a:defRPr sz="2381">
                <a:solidFill>
                  <a:schemeClr val="bg1"/>
                </a:solidFill>
              </a:defRPr>
            </a:lvl2pPr>
            <a:lvl3pPr marL="608938" indent="0">
              <a:buNone/>
              <a:defRPr sz="2116">
                <a:solidFill>
                  <a:schemeClr val="bg1"/>
                </a:solidFill>
              </a:defRPr>
            </a:lvl3pPr>
            <a:lvl4pPr marL="905007" indent="0">
              <a:buNone/>
              <a:defRPr sz="1852">
                <a:solidFill>
                  <a:schemeClr val="bg1"/>
                </a:solidFill>
              </a:defRPr>
            </a:lvl4pPr>
            <a:lvl5pPr marL="1356462" indent="0">
              <a:buNone/>
              <a:defRPr sz="1587">
                <a:solidFill>
                  <a:schemeClr val="bg1"/>
                </a:solidFill>
              </a:defRPr>
            </a:lvl5pPr>
          </a:lstStyle>
          <a:p>
            <a:pPr lvl="0"/>
            <a:r>
              <a:rPr lang="en-US" dirty="0"/>
              <a:t>ADD PHOTO CREDIT HERE</a:t>
            </a:r>
          </a:p>
        </p:txBody>
      </p:sp>
      <p:sp>
        <p:nvSpPr>
          <p:cNvPr id="21" name="Title 1"/>
          <p:cNvSpPr>
            <a:spLocks noGrp="1"/>
          </p:cNvSpPr>
          <p:nvPr>
            <p:ph type="title" hasCustomPrompt="1"/>
          </p:nvPr>
        </p:nvSpPr>
        <p:spPr>
          <a:xfrm>
            <a:off x="914400" y="897750"/>
            <a:ext cx="4876800" cy="1099175"/>
          </a:xfrm>
        </p:spPr>
        <p:txBody>
          <a:bodyPr wrap="square" anchor="b" anchorCtr="0">
            <a:spAutoFit/>
          </a:bodyPr>
          <a:lstStyle>
            <a:lvl1pPr>
              <a:defRPr>
                <a:solidFill>
                  <a:srgbClr val="BA0C2F"/>
                </a:solidFill>
              </a:defRPr>
            </a:lvl1pPr>
          </a:lstStyle>
          <a:p>
            <a:r>
              <a:rPr lang="en-US" dirty="0"/>
              <a:t>CLICK TO EDIT MASTER TITLE STYLE</a:t>
            </a:r>
          </a:p>
        </p:txBody>
      </p:sp>
    </p:spTree>
    <p:extLst>
      <p:ext uri="{BB962C8B-B14F-4D97-AF65-F5344CB8AC3E}">
        <p14:creationId xmlns:p14="http://schemas.microsoft.com/office/powerpoint/2010/main" val="174306974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7E7E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805" y="933168"/>
            <a:ext cx="10363200" cy="580800"/>
          </a:xfrm>
          <a:prstGeom prst="rect">
            <a:avLst/>
          </a:prstGeom>
        </p:spPr>
        <p:txBody>
          <a:bodyPr vert="horz" lIns="91440" tIns="45720" rIns="91440" bIns="45720" rtlCol="0" anchor="b"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914400" y="1715549"/>
            <a:ext cx="10363200" cy="423323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p:txBody>
      </p:sp>
      <p:sp>
        <p:nvSpPr>
          <p:cNvPr id="4" name="Date Placeholder 3"/>
          <p:cNvSpPr>
            <a:spLocks noGrp="1"/>
          </p:cNvSpPr>
          <p:nvPr>
            <p:ph type="dt" sz="half" idx="2"/>
          </p:nvPr>
        </p:nvSpPr>
        <p:spPr>
          <a:xfrm>
            <a:off x="203200" y="6449816"/>
            <a:ext cx="2844800" cy="214546"/>
          </a:xfrm>
          <a:prstGeom prst="rect">
            <a:avLst/>
          </a:prstGeom>
        </p:spPr>
        <p:txBody>
          <a:bodyPr vert="horz" lIns="91440" tIns="45720" rIns="91440" bIns="45720" rtlCol="0" anchor="ctr">
            <a:spAutoFit/>
          </a:bodyPr>
          <a:lstStyle>
            <a:lvl1pPr algn="l">
              <a:defRPr sz="794" b="0" i="0">
                <a:solidFill>
                  <a:srgbClr val="6C6463"/>
                </a:solidFill>
                <a:latin typeface="Gill Sans MT"/>
                <a:cs typeface="Gill Sans MT"/>
              </a:defRPr>
            </a:lvl1pPr>
          </a:lstStyle>
          <a:p>
            <a:fld id="{E5372298-8CF9-4FA3-B31F-9D915F53C5E2}" type="datetime1">
              <a:rPr lang="en-US" smtClean="0"/>
              <a:t>5/30/2018</a:t>
            </a:fld>
            <a:endParaRPr lang="en-US" dirty="0"/>
          </a:p>
        </p:txBody>
      </p:sp>
      <p:sp>
        <p:nvSpPr>
          <p:cNvPr id="5" name="Footer Placeholder 4"/>
          <p:cNvSpPr>
            <a:spLocks noGrp="1"/>
          </p:cNvSpPr>
          <p:nvPr>
            <p:ph type="ftr" sz="quarter" idx="3"/>
          </p:nvPr>
        </p:nvSpPr>
        <p:spPr>
          <a:xfrm>
            <a:off x="4165600" y="6449816"/>
            <a:ext cx="3860800" cy="214546"/>
          </a:xfrm>
          <a:prstGeom prst="rect">
            <a:avLst/>
          </a:prstGeom>
        </p:spPr>
        <p:txBody>
          <a:bodyPr vert="horz" lIns="91440" tIns="45720" rIns="91440" bIns="45720" rtlCol="0" anchor="ctr">
            <a:spAutoFit/>
          </a:bodyPr>
          <a:lstStyle>
            <a:lvl1pPr algn="ctr">
              <a:defRPr sz="794" b="0" i="0">
                <a:solidFill>
                  <a:srgbClr val="6C6463"/>
                </a:solidFill>
                <a:latin typeface="Gill Sans MT"/>
                <a:cs typeface="Gill Sans MT"/>
              </a:defRPr>
            </a:lvl1pPr>
          </a:lstStyle>
          <a:p>
            <a:r>
              <a:rPr lang="en-US" dirty="0"/>
              <a:t>FOOTER GOES HERE</a:t>
            </a:r>
          </a:p>
        </p:txBody>
      </p:sp>
      <p:sp>
        <p:nvSpPr>
          <p:cNvPr id="6" name="Slide Number Placeholder 5"/>
          <p:cNvSpPr>
            <a:spLocks noGrp="1"/>
          </p:cNvSpPr>
          <p:nvPr>
            <p:ph type="sldNum" sz="quarter" idx="4"/>
          </p:nvPr>
        </p:nvSpPr>
        <p:spPr>
          <a:xfrm>
            <a:off x="9144000" y="6449816"/>
            <a:ext cx="2844800" cy="214546"/>
          </a:xfrm>
          <a:prstGeom prst="rect">
            <a:avLst/>
          </a:prstGeom>
        </p:spPr>
        <p:txBody>
          <a:bodyPr vert="horz" lIns="91440" tIns="45720" rIns="91440" bIns="45720" rtlCol="0" anchor="ctr">
            <a:spAutoFit/>
          </a:bodyPr>
          <a:lstStyle>
            <a:lvl1pPr algn="r">
              <a:defRPr sz="794" b="0" i="0">
                <a:solidFill>
                  <a:srgbClr val="6C6463"/>
                </a:solidFill>
                <a:latin typeface="Gill Sans MT"/>
                <a:cs typeface="Gill Sans MT"/>
              </a:defRPr>
            </a:lvl1pPr>
          </a:lstStyle>
          <a:p>
            <a:fld id="{42782948-4DBE-204D-AB9E-B65E067054AE}" type="slidenum">
              <a:rPr lang="en-US" smtClean="0"/>
              <a:pPr/>
              <a:t>‹#›</a:t>
            </a:fld>
            <a:endParaRPr lang="en-US" dirty="0"/>
          </a:p>
        </p:txBody>
      </p:sp>
      <p:sp>
        <p:nvSpPr>
          <p:cNvPr id="14" name="Frame 13"/>
          <p:cNvSpPr/>
          <p:nvPr/>
        </p:nvSpPr>
        <p:spPr>
          <a:xfrm>
            <a:off x="0" y="0"/>
            <a:ext cx="12192000" cy="6864096"/>
          </a:xfrm>
          <a:prstGeom prst="frame">
            <a:avLst>
              <a:gd name="adj1" fmla="val 2963"/>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381" b="0" i="0" dirty="0">
              <a:solidFill>
                <a:srgbClr val="FFFFFF"/>
              </a:solidFill>
              <a:latin typeface="Gill Sans MT"/>
              <a:cs typeface="Gill Sans MT"/>
            </a:endParaRPr>
          </a:p>
        </p:txBody>
      </p:sp>
    </p:spTree>
    <p:extLst>
      <p:ext uri="{BB962C8B-B14F-4D97-AF65-F5344CB8AC3E}">
        <p14:creationId xmlns:p14="http://schemas.microsoft.com/office/powerpoint/2010/main" val="128098234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 id="2147483712" r:id="rId20"/>
    <p:sldLayoutId id="2147483713" r:id="rId21"/>
    <p:sldLayoutId id="2147483714" r:id="rId22"/>
    <p:sldLayoutId id="2147483715" r:id="rId23"/>
    <p:sldLayoutId id="2147483716" r:id="rId24"/>
    <p:sldLayoutId id="2147483717" r:id="rId25"/>
    <p:sldLayoutId id="2147483718" r:id="rId26"/>
    <p:sldLayoutId id="2147483719" r:id="rId27"/>
    <p:sldLayoutId id="2147483720" r:id="rId28"/>
    <p:sldLayoutId id="2147483721" r:id="rId29"/>
    <p:sldLayoutId id="2147483722" r:id="rId30"/>
    <p:sldLayoutId id="2147483723" r:id="rId31"/>
    <p:sldLayoutId id="2147483724" r:id="rId32"/>
  </p:sldLayoutIdLst>
  <p:hf hdr="0" ftr="0" dt="0"/>
  <p:txStyles>
    <p:titleStyle>
      <a:lvl1pPr algn="l" defTabSz="604738" rtl="0" eaLnBrk="1" latinLnBrk="0" hangingPunct="1">
        <a:spcBef>
          <a:spcPct val="0"/>
        </a:spcBef>
        <a:buNone/>
        <a:defRPr sz="3174" b="0" i="0" kern="1200">
          <a:solidFill>
            <a:srgbClr val="BA0C2F"/>
          </a:solidFill>
          <a:latin typeface="Gill Sans MT"/>
          <a:ea typeface="+mj-ea"/>
          <a:cs typeface="Gill Sans MT"/>
        </a:defRPr>
      </a:lvl1pPr>
    </p:titleStyle>
    <p:bodyStyle>
      <a:lvl1pPr marL="304470" indent="-304470" algn="l" defTabSz="604738" rtl="0" eaLnBrk="1" latinLnBrk="0" hangingPunct="1">
        <a:spcBef>
          <a:spcPts val="0"/>
        </a:spcBef>
        <a:spcAft>
          <a:spcPts val="1058"/>
        </a:spcAft>
        <a:buFont typeface="Arial"/>
        <a:buChar char="•"/>
        <a:defRPr sz="2116" b="0" i="0" kern="1200">
          <a:solidFill>
            <a:srgbClr val="6C6463"/>
          </a:solidFill>
          <a:latin typeface="Gill Sans MT"/>
          <a:ea typeface="+mn-ea"/>
          <a:cs typeface="Gill Sans MT"/>
        </a:defRPr>
      </a:lvl1pPr>
      <a:lvl2pPr marL="905009" indent="-304470" algn="l" defTabSz="604738" rtl="0" eaLnBrk="1" latinLnBrk="0" hangingPunct="1">
        <a:spcBef>
          <a:spcPts val="0"/>
        </a:spcBef>
        <a:spcAft>
          <a:spcPts val="1058"/>
        </a:spcAft>
        <a:buFont typeface="Arial"/>
        <a:buChar char="–"/>
        <a:defRPr sz="2116" b="0" i="0" kern="1200">
          <a:solidFill>
            <a:srgbClr val="6C6463"/>
          </a:solidFill>
          <a:latin typeface="Gill Sans MT"/>
          <a:ea typeface="+mn-ea"/>
          <a:cs typeface="Gill Sans MT"/>
        </a:defRPr>
      </a:lvl2pPr>
      <a:lvl3pPr marL="1209477" indent="-304470" algn="l" defTabSz="604738" rtl="0" eaLnBrk="1" latinLnBrk="0" hangingPunct="1">
        <a:spcBef>
          <a:spcPct val="20000"/>
        </a:spcBef>
        <a:buFont typeface="Arial"/>
        <a:buChar char="•"/>
        <a:defRPr sz="2381" b="0" i="0" kern="1200">
          <a:solidFill>
            <a:srgbClr val="6C6463"/>
          </a:solidFill>
          <a:latin typeface="Gill Sans MT"/>
          <a:ea typeface="+mn-ea"/>
          <a:cs typeface="Gill Sans MT"/>
        </a:defRPr>
      </a:lvl3pPr>
      <a:lvl4pPr marL="1516046" indent="-306569" algn="l" defTabSz="604738" rtl="0" eaLnBrk="1" latinLnBrk="0" hangingPunct="1">
        <a:spcBef>
          <a:spcPct val="20000"/>
        </a:spcBef>
        <a:buFont typeface="Arial"/>
        <a:buChar char="–"/>
        <a:defRPr sz="2116" b="0" i="0" kern="1200">
          <a:solidFill>
            <a:srgbClr val="6C6463"/>
          </a:solidFill>
          <a:latin typeface="Gill Sans MT"/>
          <a:ea typeface="+mn-ea"/>
          <a:cs typeface="Gill Sans MT"/>
        </a:defRPr>
      </a:lvl4pPr>
      <a:lvl5pPr marL="1660932" indent="-304470" algn="l" defTabSz="604738" rtl="0" eaLnBrk="1" latinLnBrk="0" hangingPunct="1">
        <a:spcBef>
          <a:spcPct val="20000"/>
        </a:spcBef>
        <a:buFont typeface="Arial"/>
        <a:buChar char="»"/>
        <a:defRPr sz="1852" b="0" i="0" kern="1200">
          <a:solidFill>
            <a:srgbClr val="6C6463"/>
          </a:solidFill>
          <a:latin typeface="Gill Sans MT"/>
          <a:ea typeface="+mn-ea"/>
          <a:cs typeface="Gill Sans MT"/>
        </a:defRPr>
      </a:lvl5pPr>
      <a:lvl6pPr marL="3326061" indent="-302369" algn="l" defTabSz="604738" rtl="0" eaLnBrk="1" latinLnBrk="0" hangingPunct="1">
        <a:spcBef>
          <a:spcPct val="20000"/>
        </a:spcBef>
        <a:buFont typeface="Arial"/>
        <a:buChar char="•"/>
        <a:defRPr sz="2645" kern="1200">
          <a:solidFill>
            <a:schemeClr val="tx1"/>
          </a:solidFill>
          <a:latin typeface="+mn-lt"/>
          <a:ea typeface="+mn-ea"/>
          <a:cs typeface="+mn-cs"/>
        </a:defRPr>
      </a:lvl6pPr>
      <a:lvl7pPr marL="3930800" indent="-302369" algn="l" defTabSz="604738" rtl="0" eaLnBrk="1" latinLnBrk="0" hangingPunct="1">
        <a:spcBef>
          <a:spcPct val="20000"/>
        </a:spcBef>
        <a:buFont typeface="Arial"/>
        <a:buChar char="•"/>
        <a:defRPr sz="2645" kern="1200">
          <a:solidFill>
            <a:schemeClr val="tx1"/>
          </a:solidFill>
          <a:latin typeface="+mn-lt"/>
          <a:ea typeface="+mn-ea"/>
          <a:cs typeface="+mn-cs"/>
        </a:defRPr>
      </a:lvl7pPr>
      <a:lvl8pPr marL="4535538" indent="-302369" algn="l" defTabSz="604738" rtl="0" eaLnBrk="1" latinLnBrk="0" hangingPunct="1">
        <a:spcBef>
          <a:spcPct val="20000"/>
        </a:spcBef>
        <a:buFont typeface="Arial"/>
        <a:buChar char="•"/>
        <a:defRPr sz="2645" kern="1200">
          <a:solidFill>
            <a:schemeClr val="tx1"/>
          </a:solidFill>
          <a:latin typeface="+mn-lt"/>
          <a:ea typeface="+mn-ea"/>
          <a:cs typeface="+mn-cs"/>
        </a:defRPr>
      </a:lvl8pPr>
      <a:lvl9pPr marL="5140277" indent="-302369" algn="l" defTabSz="604738" rtl="0" eaLnBrk="1" latinLnBrk="0" hangingPunct="1">
        <a:spcBef>
          <a:spcPct val="20000"/>
        </a:spcBef>
        <a:buFont typeface="Arial"/>
        <a:buChar char="•"/>
        <a:defRPr sz="2645" kern="1200">
          <a:solidFill>
            <a:schemeClr val="tx1"/>
          </a:solidFill>
          <a:latin typeface="+mn-lt"/>
          <a:ea typeface="+mn-ea"/>
          <a:cs typeface="+mn-cs"/>
        </a:defRPr>
      </a:lvl9pPr>
    </p:bodyStyle>
    <p:otherStyle>
      <a:defPPr>
        <a:defRPr lang="en-US"/>
      </a:defPPr>
      <a:lvl1pPr marL="0" algn="l" defTabSz="604738" rtl="0" eaLnBrk="1" latinLnBrk="0" hangingPunct="1">
        <a:defRPr sz="2381" kern="1200">
          <a:solidFill>
            <a:schemeClr val="tx1"/>
          </a:solidFill>
          <a:latin typeface="+mn-lt"/>
          <a:ea typeface="+mn-ea"/>
          <a:cs typeface="+mn-cs"/>
        </a:defRPr>
      </a:lvl1pPr>
      <a:lvl2pPr marL="604738" algn="l" defTabSz="604738" rtl="0" eaLnBrk="1" latinLnBrk="0" hangingPunct="1">
        <a:defRPr sz="2381" kern="1200">
          <a:solidFill>
            <a:schemeClr val="tx1"/>
          </a:solidFill>
          <a:latin typeface="+mn-lt"/>
          <a:ea typeface="+mn-ea"/>
          <a:cs typeface="+mn-cs"/>
        </a:defRPr>
      </a:lvl2pPr>
      <a:lvl3pPr marL="1209477" algn="l" defTabSz="604738" rtl="0" eaLnBrk="1" latinLnBrk="0" hangingPunct="1">
        <a:defRPr sz="2381" kern="1200">
          <a:solidFill>
            <a:schemeClr val="tx1"/>
          </a:solidFill>
          <a:latin typeface="+mn-lt"/>
          <a:ea typeface="+mn-ea"/>
          <a:cs typeface="+mn-cs"/>
        </a:defRPr>
      </a:lvl3pPr>
      <a:lvl4pPr marL="1814215" algn="l" defTabSz="604738" rtl="0" eaLnBrk="1" latinLnBrk="0" hangingPunct="1">
        <a:defRPr sz="2381" kern="1200">
          <a:solidFill>
            <a:schemeClr val="tx1"/>
          </a:solidFill>
          <a:latin typeface="+mn-lt"/>
          <a:ea typeface="+mn-ea"/>
          <a:cs typeface="+mn-cs"/>
        </a:defRPr>
      </a:lvl4pPr>
      <a:lvl5pPr marL="2418954" algn="l" defTabSz="604738" rtl="0" eaLnBrk="1" latinLnBrk="0" hangingPunct="1">
        <a:defRPr sz="2381" kern="1200">
          <a:solidFill>
            <a:schemeClr val="tx1"/>
          </a:solidFill>
          <a:latin typeface="+mn-lt"/>
          <a:ea typeface="+mn-ea"/>
          <a:cs typeface="+mn-cs"/>
        </a:defRPr>
      </a:lvl5pPr>
      <a:lvl6pPr marL="3023692" algn="l" defTabSz="604738" rtl="0" eaLnBrk="1" latinLnBrk="0" hangingPunct="1">
        <a:defRPr sz="2381" kern="1200">
          <a:solidFill>
            <a:schemeClr val="tx1"/>
          </a:solidFill>
          <a:latin typeface="+mn-lt"/>
          <a:ea typeface="+mn-ea"/>
          <a:cs typeface="+mn-cs"/>
        </a:defRPr>
      </a:lvl6pPr>
      <a:lvl7pPr marL="3628431" algn="l" defTabSz="604738" rtl="0" eaLnBrk="1" latinLnBrk="0" hangingPunct="1">
        <a:defRPr sz="2381" kern="1200">
          <a:solidFill>
            <a:schemeClr val="tx1"/>
          </a:solidFill>
          <a:latin typeface="+mn-lt"/>
          <a:ea typeface="+mn-ea"/>
          <a:cs typeface="+mn-cs"/>
        </a:defRPr>
      </a:lvl7pPr>
      <a:lvl8pPr marL="4233169" algn="l" defTabSz="604738" rtl="0" eaLnBrk="1" latinLnBrk="0" hangingPunct="1">
        <a:defRPr sz="2381" kern="1200">
          <a:solidFill>
            <a:schemeClr val="tx1"/>
          </a:solidFill>
          <a:latin typeface="+mn-lt"/>
          <a:ea typeface="+mn-ea"/>
          <a:cs typeface="+mn-cs"/>
        </a:defRPr>
      </a:lvl8pPr>
      <a:lvl9pPr marL="4837908" algn="l" defTabSz="604738" rtl="0" eaLnBrk="1" latinLnBrk="0" hangingPunct="1">
        <a:defRPr sz="238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9F5F4A1-5EA0-4E3A-9298-A1AA81C25C3C}"/>
              </a:ext>
            </a:extLst>
          </p:cNvPr>
          <p:cNvSpPr/>
          <p:nvPr/>
        </p:nvSpPr>
        <p:spPr>
          <a:xfrm>
            <a:off x="256478" y="235510"/>
            <a:ext cx="11736193" cy="6403990"/>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04738">
              <a:defRPr/>
            </a:pPr>
            <a:endParaRPr lang="en-US" kern="0" dirty="0">
              <a:solidFill>
                <a:sysClr val="windowText" lastClr="000000"/>
              </a:solidFill>
              <a:latin typeface="Gill Sans MT"/>
            </a:endParaRPr>
          </a:p>
        </p:txBody>
      </p:sp>
      <p:cxnSp>
        <p:nvCxnSpPr>
          <p:cNvPr id="6" name="Straight Connector 5">
            <a:extLst>
              <a:ext uri="{FF2B5EF4-FFF2-40B4-BE49-F238E27FC236}">
                <a16:creationId xmlns:a16="http://schemas.microsoft.com/office/drawing/2014/main" id="{0D55339E-BF19-4A0C-9C6D-FFD69D9D70DB}"/>
              </a:ext>
            </a:extLst>
          </p:cNvPr>
          <p:cNvCxnSpPr/>
          <p:nvPr/>
        </p:nvCxnSpPr>
        <p:spPr>
          <a:xfrm>
            <a:off x="6221005" y="5993056"/>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a16="http://schemas.microsoft.com/office/drawing/2014/main" id="{4789DFD4-9569-4A23-AE74-4294CC47056A}"/>
              </a:ext>
            </a:extLst>
          </p:cNvPr>
          <p:cNvSpPr>
            <a:spLocks noGrp="1"/>
          </p:cNvSpPr>
          <p:nvPr/>
        </p:nvSpPr>
        <p:spPr>
          <a:xfrm>
            <a:off x="2362201" y="1479551"/>
            <a:ext cx="8077200" cy="2462213"/>
          </a:xfrm>
          <a:prstGeom prst="rect">
            <a:avLst/>
          </a:prstGeom>
          <a:effectLst/>
        </p:spPr>
        <p:txBody>
          <a:bodyPr anchor="b">
            <a:normAutofit/>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defTabSz="604738">
              <a:lnSpc>
                <a:spcPct val="80000"/>
              </a:lnSpc>
            </a:pPr>
            <a:r>
              <a:rPr lang="en-US" altLang="en-US" sz="320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NATIONAL SUPPLY CHAIN ASSESSMENT (NSCA2.0) STAKEHOLDER TRAINING</a:t>
            </a:r>
          </a:p>
          <a:p>
            <a:pPr defTabSz="604738">
              <a:lnSpc>
                <a:spcPct val="80000"/>
              </a:lnSpc>
            </a:pP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Day 2:  Stakeholder Engagement</a:t>
            </a:r>
          </a:p>
          <a:p>
            <a:pPr>
              <a:lnSpc>
                <a:spcPct val="80000"/>
              </a:lnSpc>
            </a:pPr>
            <a:r>
              <a:rPr lang="en-US" altLang="en-US" sz="3200">
                <a:solidFill>
                  <a:srgbClr val="FFFF00"/>
                </a:solidFill>
                <a:latin typeface="Gill Sans MT" panose="020B0502020104020203" pitchFamily="34" charset="0"/>
                <a:ea typeface="Gill Sans MT" panose="020B0502020104020203" pitchFamily="34" charset="0"/>
                <a:cs typeface="Gill Sans MT" panose="020B0502020104020203" pitchFamily="34" charset="0"/>
              </a:rPr>
              <a:t>--:--am/pm : --:--am/pm</a:t>
            </a:r>
          </a:p>
          <a:p>
            <a:pPr defTabSz="604738">
              <a:lnSpc>
                <a:spcPct val="80000"/>
              </a:lnSpc>
            </a:pPr>
            <a:endParaRPr lang="en-US" altLang="en-US" sz="800" dirty="0">
              <a:solidFill>
                <a:srgbClr val="000000"/>
              </a:solidFill>
              <a:latin typeface="Gill Sans MT" panose="020B0502020104020203" pitchFamily="34" charset="0"/>
              <a:ea typeface="Gill Sans MT" panose="020B0502020104020203" pitchFamily="34" charset="0"/>
              <a:cs typeface="Gill Sans MT" panose="020B0502020104020203" pitchFamily="34" charset="0"/>
            </a:endParaRPr>
          </a:p>
        </p:txBody>
      </p:sp>
      <p:sp>
        <p:nvSpPr>
          <p:cNvPr id="10" name="Subtitle 12">
            <a:extLst>
              <a:ext uri="{FF2B5EF4-FFF2-40B4-BE49-F238E27FC236}">
                <a16:creationId xmlns:a16="http://schemas.microsoft.com/office/drawing/2014/main" id="{B481514E-9216-48A6-B1C5-570380804221}"/>
              </a:ext>
            </a:extLst>
          </p:cNvPr>
          <p:cNvSpPr>
            <a:spLocks noGrp="1"/>
          </p:cNvSpPr>
          <p:nvPr/>
        </p:nvSpPr>
        <p:spPr>
          <a:xfrm>
            <a:off x="2362200" y="5340352"/>
            <a:ext cx="4191001" cy="676274"/>
          </a:xfrm>
          <a:prstGeom prst="rect">
            <a:avLst/>
          </a:prstGeom>
          <a:effectLst/>
        </p:spPr>
        <p:txBody>
          <a:bodyPr>
            <a:normAutofit/>
          </a:bodyPr>
          <a:lstStyle>
            <a:lvl1pPr marL="0" indent="0" algn="l" defTabSz="457200" rtl="0" eaLnBrk="1" latinLnBrk="0" hangingPunct="1">
              <a:spcBef>
                <a:spcPts val="0"/>
              </a:spcBef>
              <a:spcAft>
                <a:spcPts val="800"/>
              </a:spcAft>
              <a:buFont typeface="Arial"/>
              <a:buNone/>
              <a:defRPr sz="1600" b="0" i="0" kern="1200">
                <a:solidFill>
                  <a:schemeClr val="bg1"/>
                </a:solidFill>
                <a:latin typeface="Gill Sans MT"/>
                <a:ea typeface="+mn-ea"/>
                <a:cs typeface="Gill Sans MT"/>
              </a:defRPr>
            </a:lvl1pPr>
            <a:lvl2pPr marL="457200" indent="0" algn="ctr" defTabSz="457200" rtl="0" eaLnBrk="1" latinLnBrk="0" hangingPunct="1">
              <a:spcBef>
                <a:spcPts val="0"/>
              </a:spcBef>
              <a:spcAft>
                <a:spcPts val="800"/>
              </a:spcAft>
              <a:buFont typeface="Arial"/>
              <a:buNone/>
              <a:defRPr sz="1600" b="0" i="0" kern="1200">
                <a:solidFill>
                  <a:schemeClr val="tx1">
                    <a:tint val="75000"/>
                  </a:schemeClr>
                </a:solidFill>
                <a:latin typeface="Gill Sans MT"/>
                <a:ea typeface="+mn-ea"/>
                <a:cs typeface="Gill Sans MT"/>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Gill Sans MT"/>
                <a:ea typeface="+mn-ea"/>
                <a:cs typeface="Gill Sans MT"/>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Gill Sans MT"/>
                <a:ea typeface="+mn-ea"/>
                <a:cs typeface="Gill Sans MT"/>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Gill Sans MT"/>
                <a:ea typeface="+mn-ea"/>
                <a:cs typeface="Gill Sans M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defTabSz="604738">
              <a:spcAft>
                <a:spcPts val="1058"/>
              </a:spcAft>
              <a:defRPr/>
            </a:pPr>
            <a:r>
              <a:rPr lang="en-US" sz="1800" dirty="0">
                <a:solidFill>
                  <a:srgbClr val="FFFFFF"/>
                </a:solidFill>
              </a:rPr>
              <a:t>--/--/----</a:t>
            </a:r>
          </a:p>
        </p:txBody>
      </p:sp>
      <p:cxnSp>
        <p:nvCxnSpPr>
          <p:cNvPr id="12" name="Straight Connector 11">
            <a:extLst>
              <a:ext uri="{FF2B5EF4-FFF2-40B4-BE49-F238E27FC236}">
                <a16:creationId xmlns:a16="http://schemas.microsoft.com/office/drawing/2014/main" id="{EBDE42A4-D5E5-4E1D-BDF9-8E7E20823FBA}"/>
              </a:ext>
            </a:extLst>
          </p:cNvPr>
          <p:cNvCxnSpPr/>
          <p:nvPr/>
        </p:nvCxnSpPr>
        <p:spPr>
          <a:xfrm>
            <a:off x="2438400" y="5184774"/>
            <a:ext cx="5492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91143" name="Picture 3" descr="C:\Users\Mariana Rodrigues\AppData\Local\Microsoft\Windows\INetCacheContent.Word\Horizontal_RGB_294_White.png">
            <a:extLst>
              <a:ext uri="{FF2B5EF4-FFF2-40B4-BE49-F238E27FC236}">
                <a16:creationId xmlns:a16="http://schemas.microsoft.com/office/drawing/2014/main" id="{366582EF-487E-4EFA-9764-7A731E187C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335" t="13753" r="7623" b="12534"/>
          <a:stretch>
            <a:fillRect/>
          </a:stretch>
        </p:blipFill>
        <p:spPr bwMode="auto">
          <a:xfrm>
            <a:off x="4457700" y="6074351"/>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4">
            <a:extLst>
              <a:ext uri="{FF2B5EF4-FFF2-40B4-BE49-F238E27FC236}">
                <a16:creationId xmlns:a16="http://schemas.microsoft.com/office/drawing/2014/main" id="{0202CB44-8031-4564-BD2D-4A89FA9EBBBA}"/>
              </a:ext>
            </a:extLst>
          </p:cNvPr>
          <p:cNvSpPr txBox="1"/>
          <p:nvPr/>
        </p:nvSpPr>
        <p:spPr>
          <a:xfrm>
            <a:off x="6230697" y="6034050"/>
            <a:ext cx="5912774" cy="584775"/>
          </a:xfrm>
          <a:prstGeom prst="rect">
            <a:avLst/>
          </a:prstGeom>
          <a:noFill/>
        </p:spPr>
        <p:txBody>
          <a:bodyPr wrap="square" rtlCol="0">
            <a:spAutoFit/>
          </a:bodyPr>
          <a:lstStyle/>
          <a:p>
            <a:pPr defTabSz="604738"/>
            <a:r>
              <a:rPr lang="en-US" sz="1600" b="1" dirty="0">
                <a:solidFill>
                  <a:srgbClr val="FFFFFF"/>
                </a:solidFill>
                <a:latin typeface="Gill Sans MT"/>
              </a:rPr>
              <a:t>USAID Global Health Supply Chain Program - Technical Assistance - National Supply Chain Assessment Task Order </a:t>
            </a:r>
          </a:p>
        </p:txBody>
      </p:sp>
      <p:sp>
        <p:nvSpPr>
          <p:cNvPr id="3" name="Slide Number Placeholder 2">
            <a:extLst>
              <a:ext uri="{FF2B5EF4-FFF2-40B4-BE49-F238E27FC236}">
                <a16:creationId xmlns:a16="http://schemas.microsoft.com/office/drawing/2014/main" id="{82760CA0-25C9-41F3-B85F-F75AD00B0A6F}"/>
              </a:ext>
            </a:extLst>
          </p:cNvPr>
          <p:cNvSpPr>
            <a:spLocks noGrp="1"/>
          </p:cNvSpPr>
          <p:nvPr>
            <p:ph type="sldNum" sz="quarter" idx="12"/>
          </p:nvPr>
        </p:nvSpPr>
        <p:spPr/>
        <p:txBody>
          <a:bodyPr/>
          <a:lstStyle/>
          <a:p>
            <a:fld id="{43CF92F8-9A91-49EE-9F13-AD02B8C2C9D2}" type="slidenum">
              <a:rPr lang="en-US" altLang="en-US" smtClean="0"/>
              <a:pPr/>
              <a:t>1</a:t>
            </a:fld>
            <a:endParaRPr lang="en-US" altLang="en-US" dirty="0"/>
          </a:p>
        </p:txBody>
      </p:sp>
    </p:spTree>
    <p:extLst>
      <p:ext uri="{BB962C8B-B14F-4D97-AF65-F5344CB8AC3E}">
        <p14:creationId xmlns:p14="http://schemas.microsoft.com/office/powerpoint/2010/main" val="923837244"/>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2DEC3B6-FCA3-4500-B990-DCC58BA3DC1B}"/>
              </a:ext>
            </a:extLst>
          </p:cNvPr>
          <p:cNvSpPr>
            <a:spLocks noGrp="1"/>
          </p:cNvSpPr>
          <p:nvPr>
            <p:ph type="subTitle" idx="1"/>
          </p:nvPr>
        </p:nvSpPr>
        <p:spPr>
          <a:xfrm>
            <a:off x="263779" y="1447799"/>
            <a:ext cx="11674694" cy="5296668"/>
          </a:xfrm>
        </p:spPr>
        <p:txBody>
          <a:bodyPr>
            <a:normAutofit/>
          </a:bodyPr>
          <a:lstStyle/>
          <a:p>
            <a:pPr marL="455595" lvl="1" algn="l" defTabSz="912778">
              <a:spcBef>
                <a:spcPct val="20000"/>
              </a:spcBef>
              <a:spcAft>
                <a:spcPct val="0"/>
              </a:spcAft>
            </a:pPr>
            <a:endParaRPr lang="en-US" altLang="en-US" sz="2800" dirty="0">
              <a:solidFill>
                <a:srgbClr val="000000"/>
              </a:solidFill>
              <a:latin typeface="Gill Sans MT" panose="020B0502020104020203" pitchFamily="34" charset="0"/>
              <a:cs typeface="Gill Sans MT" panose="020B0502020104020203" pitchFamily="34" charset="0"/>
            </a:endParaRPr>
          </a:p>
          <a:p>
            <a:pPr marL="455595" lvl="1" algn="l" defTabSz="912778">
              <a:spcBef>
                <a:spcPct val="20000"/>
              </a:spcBef>
              <a:spcAft>
                <a:spcPct val="0"/>
              </a:spcAft>
              <a:buFont typeface="Wingdings" panose="05000000000000000000" pitchFamily="2" charset="2"/>
              <a:buChar char="ü"/>
            </a:pPr>
            <a:r>
              <a:rPr lang="en-US" altLang="en-US" sz="3174" dirty="0">
                <a:solidFill>
                  <a:srgbClr val="000000"/>
                </a:solidFill>
                <a:latin typeface="Gill Sans MT" panose="020B0502020104020203" pitchFamily="34" charset="0"/>
                <a:cs typeface="Gill Sans MT" panose="020B0502020104020203" pitchFamily="34" charset="0"/>
              </a:rPr>
              <a:t>Identifying Stakeholders</a:t>
            </a:r>
          </a:p>
          <a:p>
            <a:pPr marL="455595" lvl="1" algn="l" defTabSz="912778">
              <a:spcBef>
                <a:spcPct val="20000"/>
              </a:spcBef>
              <a:spcAft>
                <a:spcPct val="0"/>
              </a:spcAft>
              <a:buFont typeface="Wingdings" panose="05000000000000000000" pitchFamily="2" charset="2"/>
              <a:buChar char="ü"/>
            </a:pPr>
            <a:r>
              <a:rPr lang="en-US" altLang="en-US" sz="3174" dirty="0">
                <a:solidFill>
                  <a:srgbClr val="000000"/>
                </a:solidFill>
                <a:latin typeface="Gill Sans MT" panose="020B0502020104020203" pitchFamily="34" charset="0"/>
                <a:cs typeface="Gill Sans MT" panose="020B0502020104020203" pitchFamily="34" charset="0"/>
              </a:rPr>
              <a:t>Early Stakeholder Engagement</a:t>
            </a:r>
          </a:p>
          <a:p>
            <a:pPr marL="455595" lvl="1" algn="l" defTabSz="912778">
              <a:spcBef>
                <a:spcPct val="20000"/>
              </a:spcBef>
              <a:spcAft>
                <a:spcPct val="0"/>
              </a:spcAft>
              <a:buFont typeface="Wingdings" panose="05000000000000000000" pitchFamily="2" charset="2"/>
              <a:buChar char="ü"/>
            </a:pPr>
            <a:r>
              <a:rPr lang="en-US" altLang="en-US" sz="3174" dirty="0">
                <a:solidFill>
                  <a:srgbClr val="000000"/>
                </a:solidFill>
                <a:latin typeface="Gill Sans MT" panose="020B0502020104020203" pitchFamily="34" charset="0"/>
                <a:cs typeface="Gill Sans MT" panose="020B0502020104020203" pitchFamily="34" charset="0"/>
              </a:rPr>
              <a:t>Sustaining Stakeholder Engagement</a:t>
            </a:r>
          </a:p>
          <a:p>
            <a:pPr marL="455595" lvl="1" algn="l" defTabSz="912778">
              <a:spcBef>
                <a:spcPct val="20000"/>
              </a:spcBef>
              <a:spcAft>
                <a:spcPct val="0"/>
              </a:spcAft>
              <a:buFont typeface="Wingdings" panose="05000000000000000000" pitchFamily="2" charset="2"/>
              <a:buChar char="ü"/>
            </a:pPr>
            <a:r>
              <a:rPr lang="en-US" altLang="en-US" sz="3174" dirty="0">
                <a:solidFill>
                  <a:srgbClr val="000000"/>
                </a:solidFill>
                <a:latin typeface="Gill Sans MT" panose="020B0502020104020203" pitchFamily="34" charset="0"/>
                <a:cs typeface="Gill Sans MT" panose="020B0502020104020203" pitchFamily="34" charset="0"/>
              </a:rPr>
              <a:t>Team and Stakeholder Communications</a:t>
            </a:r>
          </a:p>
          <a:p>
            <a:pPr marL="455595" lvl="1" algn="l" defTabSz="912778">
              <a:spcBef>
                <a:spcPct val="20000"/>
              </a:spcBef>
              <a:spcAft>
                <a:spcPct val="0"/>
              </a:spcAft>
              <a:buFont typeface="Wingdings" panose="05000000000000000000" pitchFamily="2" charset="2"/>
              <a:buChar char="ü"/>
            </a:pPr>
            <a:r>
              <a:rPr lang="en-US" altLang="en-US" sz="3174" dirty="0">
                <a:solidFill>
                  <a:srgbClr val="000000"/>
                </a:solidFill>
                <a:latin typeface="Gill Sans MT" panose="020B0502020104020203" pitchFamily="34" charset="0"/>
                <a:cs typeface="Gill Sans MT" panose="020B0502020104020203" pitchFamily="34" charset="0"/>
              </a:rPr>
              <a:t>Stakeholder Meeting and Training Logistics</a:t>
            </a:r>
          </a:p>
        </p:txBody>
      </p:sp>
      <p:sp>
        <p:nvSpPr>
          <p:cNvPr id="9" name="Title 5">
            <a:extLst>
              <a:ext uri="{FF2B5EF4-FFF2-40B4-BE49-F238E27FC236}">
                <a16:creationId xmlns:a16="http://schemas.microsoft.com/office/drawing/2014/main" id="{818EB114-2AFA-4C37-A32A-E234FF5EB683}"/>
              </a:ext>
            </a:extLst>
          </p:cNvPr>
          <p:cNvSpPr txBox="1">
            <a:spLocks/>
          </p:cNvSpPr>
          <p:nvPr/>
        </p:nvSpPr>
        <p:spPr bwMode="auto">
          <a:xfrm>
            <a:off x="1676401" y="304800"/>
            <a:ext cx="8615363" cy="138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455613">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682625" indent="-228600" defTabSz="455613">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912813" indent="-228600" defTabSz="455613">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144588" indent="-230188" defTabSz="455613">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1254125" indent="-228600" defTabSz="455613">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1711325" indent="-228600" defTabSz="455613"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168525" indent="-228600" defTabSz="455613"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2625725" indent="-228600" defTabSz="455613"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082925" indent="-228600" defTabSz="455613" eaLnBrk="0" fontAlgn="base" hangingPunct="0">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lgn="ctr" defTabSz="602639">
              <a:spcAft>
                <a:spcPct val="0"/>
              </a:spcAft>
              <a:buNone/>
            </a:pPr>
            <a:r>
              <a:rPr lang="en-US" altLang="en-US" sz="2800" b="1" dirty="0">
                <a:solidFill>
                  <a:srgbClr val="BA0C2F"/>
                </a:solidFill>
              </a:rPr>
              <a:t>Stakeholder Engagement Outline</a:t>
            </a:r>
            <a:br>
              <a:rPr lang="en-US" altLang="en-US" sz="6000" b="1" dirty="0">
                <a:solidFill>
                  <a:srgbClr val="BA0C2F"/>
                </a:solidFill>
              </a:rPr>
            </a:br>
            <a:endParaRPr lang="en-US" altLang="en-US" sz="6000" dirty="0">
              <a:solidFill>
                <a:srgbClr val="BA0C2F"/>
              </a:solidFill>
            </a:endParaRPr>
          </a:p>
        </p:txBody>
      </p:sp>
      <p:sp>
        <p:nvSpPr>
          <p:cNvPr id="2" name="Slide Number Placeholder 1">
            <a:extLst>
              <a:ext uri="{FF2B5EF4-FFF2-40B4-BE49-F238E27FC236}">
                <a16:creationId xmlns:a16="http://schemas.microsoft.com/office/drawing/2014/main" id="{32152B97-17E1-426E-B108-A818079A477B}"/>
              </a:ext>
            </a:extLst>
          </p:cNvPr>
          <p:cNvSpPr>
            <a:spLocks noGrp="1"/>
          </p:cNvSpPr>
          <p:nvPr>
            <p:ph type="sldNum" sz="quarter" idx="12"/>
          </p:nvPr>
        </p:nvSpPr>
        <p:spPr/>
        <p:txBody>
          <a:bodyPr/>
          <a:lstStyle/>
          <a:p>
            <a:fld id="{43CF92F8-9A91-49EE-9F13-AD02B8C2C9D2}" type="slidenum">
              <a:rPr lang="en-US" altLang="en-US" smtClean="0"/>
              <a:pPr/>
              <a:t>2</a:t>
            </a:fld>
            <a:endParaRPr lang="en-US" altLang="en-US" dirty="0"/>
          </a:p>
        </p:txBody>
      </p:sp>
    </p:spTree>
    <p:extLst>
      <p:ext uri="{BB962C8B-B14F-4D97-AF65-F5344CB8AC3E}">
        <p14:creationId xmlns:p14="http://schemas.microsoft.com/office/powerpoint/2010/main" val="1336891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0EA4C61-E84C-439C-9D84-B3B96B482CE0}"/>
              </a:ext>
            </a:extLst>
          </p:cNvPr>
          <p:cNvSpPr>
            <a:spLocks noGrp="1"/>
          </p:cNvSpPr>
          <p:nvPr>
            <p:ph type="title"/>
          </p:nvPr>
        </p:nvSpPr>
        <p:spPr>
          <a:xfrm rot="16200000">
            <a:off x="-1198485" y="2717245"/>
            <a:ext cx="6697663" cy="1099175"/>
          </a:xfrm>
        </p:spPr>
        <p:txBody>
          <a:bodyPr/>
          <a:lstStyle/>
          <a:p>
            <a:pPr algn="ctr" eaLnBrk="1" hangingPunct="1"/>
            <a:r>
              <a:rPr lang="en-US" altLang="en-US" b="1" dirty="0">
                <a:latin typeface="Gill Sans MT" panose="020B0502020104020203" pitchFamily="34" charset="0"/>
                <a:cs typeface="Gill Sans MT" panose="020B0502020104020203" pitchFamily="34" charset="0"/>
              </a:rPr>
              <a:t>Stakeholder Landscape</a:t>
            </a:r>
            <a:br>
              <a:rPr lang="en-US" altLang="en-US" b="1" dirty="0">
                <a:latin typeface="Gill Sans MT" panose="020B0502020104020203" pitchFamily="34" charset="0"/>
                <a:cs typeface="Gill Sans MT" panose="020B0502020104020203" pitchFamily="34" charset="0"/>
              </a:rPr>
            </a:br>
            <a:endParaRPr lang="en-US" altLang="en-US" dirty="0">
              <a:latin typeface="Gill Sans MT" panose="020B0502020104020203" pitchFamily="34" charset="0"/>
              <a:cs typeface="Gill Sans MT" panose="020B0502020104020203" pitchFamily="34" charset="0"/>
            </a:endParaRPr>
          </a:p>
        </p:txBody>
      </p:sp>
      <p:pic>
        <p:nvPicPr>
          <p:cNvPr id="7" name="Content Placeholder 6" descr="A close up of text on a black background&#10;&#10;Description generated with very high confidence">
            <a:extLst>
              <a:ext uri="{FF2B5EF4-FFF2-40B4-BE49-F238E27FC236}">
                <a16:creationId xmlns:a16="http://schemas.microsoft.com/office/drawing/2014/main" id="{E9287A76-F802-4B41-B73E-AB8B1F57C8CB}"/>
              </a:ext>
            </a:extLst>
          </p:cNvPr>
          <p:cNvPicPr>
            <a:picLocks noGrp="1" noChangeAspect="1"/>
          </p:cNvPicPr>
          <p:nvPr>
            <p:ph idx="1"/>
          </p:nvPr>
        </p:nvPicPr>
        <p:blipFill>
          <a:blip r:embed="rId3"/>
          <a:stretch>
            <a:fillRect/>
          </a:stretch>
        </p:blipFill>
        <p:spPr>
          <a:xfrm>
            <a:off x="4522676" y="2"/>
            <a:ext cx="7620796" cy="6864440"/>
          </a:xfrm>
        </p:spPr>
      </p:pic>
      <p:sp>
        <p:nvSpPr>
          <p:cNvPr id="2" name="Slide Number Placeholder 1">
            <a:extLst>
              <a:ext uri="{FF2B5EF4-FFF2-40B4-BE49-F238E27FC236}">
                <a16:creationId xmlns:a16="http://schemas.microsoft.com/office/drawing/2014/main" id="{E0A61DB8-7511-4261-A612-5FDB399B838C}"/>
              </a:ext>
            </a:extLst>
          </p:cNvPr>
          <p:cNvSpPr>
            <a:spLocks noGrp="1"/>
          </p:cNvSpPr>
          <p:nvPr>
            <p:ph type="sldNum" sz="quarter" idx="4"/>
          </p:nvPr>
        </p:nvSpPr>
        <p:spPr/>
        <p:txBody>
          <a:bodyPr/>
          <a:lstStyle/>
          <a:p>
            <a:fld id="{42782948-4DBE-204D-AB9E-B65E067054AE}" type="slidenum">
              <a:rPr lang="en-US" smtClean="0"/>
              <a:pPr/>
              <a:t>3</a:t>
            </a:fld>
            <a:endParaRPr lang="en-US" dirty="0"/>
          </a:p>
        </p:txBody>
      </p:sp>
    </p:spTree>
    <p:extLst>
      <p:ext uri="{BB962C8B-B14F-4D97-AF65-F5344CB8AC3E}">
        <p14:creationId xmlns:p14="http://schemas.microsoft.com/office/powerpoint/2010/main" val="2839466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7" name="Content Placeholder 1">
            <a:extLst>
              <a:ext uri="{FF2B5EF4-FFF2-40B4-BE49-F238E27FC236}">
                <a16:creationId xmlns:a16="http://schemas.microsoft.com/office/drawing/2014/main" id="{F61EE527-407C-4621-9785-6DA0BB8891D0}"/>
              </a:ext>
            </a:extLst>
          </p:cNvPr>
          <p:cNvSpPr>
            <a:spLocks noGrp="1"/>
          </p:cNvSpPr>
          <p:nvPr>
            <p:ph idx="1"/>
          </p:nvPr>
        </p:nvSpPr>
        <p:spPr>
          <a:xfrm>
            <a:off x="222779" y="762851"/>
            <a:ext cx="12187003" cy="5504769"/>
          </a:xfrm>
        </p:spPr>
        <p:txBody>
          <a:bodyPr>
            <a:noAutofit/>
          </a:bodyPr>
          <a:lstStyle/>
          <a:p>
            <a:pPr eaLnBrk="1" hangingPunct="1"/>
            <a:r>
              <a:rPr lang="en-US" altLang="en-US" sz="3174" dirty="0">
                <a:solidFill>
                  <a:schemeClr val="tx1"/>
                </a:solidFill>
                <a:latin typeface="Gill Sans MT" panose="020B0502020104020203" pitchFamily="34" charset="0"/>
                <a:cs typeface="Gill Sans MT" panose="020B0502020104020203" pitchFamily="34" charset="0"/>
              </a:rPr>
              <a:t>Stakeholders support and collaboration are critical to ensure the success of the NSCA</a:t>
            </a:r>
          </a:p>
          <a:p>
            <a:pPr eaLnBrk="1" hangingPunct="1"/>
            <a:r>
              <a:rPr lang="en-US" altLang="en-US" sz="3174" dirty="0">
                <a:solidFill>
                  <a:schemeClr val="tx1"/>
                </a:solidFill>
                <a:latin typeface="Gill Sans MT" panose="020B0502020104020203" pitchFamily="34" charset="0"/>
                <a:cs typeface="Gill Sans MT" panose="020B0502020104020203" pitchFamily="34" charset="0"/>
              </a:rPr>
              <a:t>A critical early step in planning is identifying the key stakeholders for the assessment</a:t>
            </a:r>
          </a:p>
          <a:p>
            <a:pPr eaLnBrk="1" hangingPunct="1"/>
            <a:r>
              <a:rPr lang="en-US" altLang="en-US" sz="3174" dirty="0">
                <a:solidFill>
                  <a:schemeClr val="tx1"/>
                </a:solidFill>
                <a:latin typeface="Gill Sans MT" panose="020B0502020104020203" pitchFamily="34" charset="0"/>
                <a:cs typeface="Gill Sans MT" panose="020B0502020104020203" pitchFamily="34" charset="0"/>
              </a:rPr>
              <a:t>Early and sustained engagement of identified stakeholders is important to ensure smooth execution and foster country ownership</a:t>
            </a:r>
          </a:p>
          <a:p>
            <a:pPr eaLnBrk="1" hangingPunct="1"/>
            <a:r>
              <a:rPr lang="en-US" altLang="en-US" sz="3174" dirty="0">
                <a:solidFill>
                  <a:schemeClr val="tx1"/>
                </a:solidFill>
                <a:latin typeface="Gill Sans MT" panose="020B0502020104020203" pitchFamily="34" charset="0"/>
                <a:cs typeface="Gill Sans MT" panose="020B0502020104020203" pitchFamily="34" charset="0"/>
              </a:rPr>
              <a:t>Effective team and stakeholder communications guided by a communications strategy or plan is needed to ensure continuous collaboration among stakeholders</a:t>
            </a:r>
          </a:p>
          <a:p>
            <a:pPr eaLnBrk="1" hangingPunct="1"/>
            <a:r>
              <a:rPr lang="en-US" altLang="en-US" sz="3174" dirty="0">
                <a:solidFill>
                  <a:schemeClr val="tx1"/>
                </a:solidFill>
                <a:latin typeface="Gill Sans MT" panose="020B0502020104020203" pitchFamily="34" charset="0"/>
                <a:cs typeface="Gill Sans MT" panose="020B0502020104020203" pitchFamily="34" charset="0"/>
              </a:rPr>
              <a:t>Outline time and other requirements for stakeholder meetings, workshops and trainings</a:t>
            </a:r>
          </a:p>
        </p:txBody>
      </p:sp>
      <p:sp>
        <p:nvSpPr>
          <p:cNvPr id="96261" name="Title 5">
            <a:extLst>
              <a:ext uri="{FF2B5EF4-FFF2-40B4-BE49-F238E27FC236}">
                <a16:creationId xmlns:a16="http://schemas.microsoft.com/office/drawing/2014/main" id="{C851D16D-340F-4431-8999-13097114B44A}"/>
              </a:ext>
            </a:extLst>
          </p:cNvPr>
          <p:cNvSpPr>
            <a:spLocks noGrp="1"/>
          </p:cNvSpPr>
          <p:nvPr>
            <p:ph type="title"/>
          </p:nvPr>
        </p:nvSpPr>
        <p:spPr>
          <a:xfrm>
            <a:off x="1670051" y="193312"/>
            <a:ext cx="8807450" cy="1099175"/>
          </a:xfrm>
        </p:spPr>
        <p:txBody>
          <a:bodyPr/>
          <a:lstStyle/>
          <a:p>
            <a:pPr algn="ctr" eaLnBrk="1" hangingPunct="1"/>
            <a:r>
              <a:rPr lang="en-US" altLang="en-US" b="1" dirty="0">
                <a:latin typeface="Gill Sans MT" panose="020B0502020104020203" pitchFamily="34" charset="0"/>
                <a:cs typeface="Gill Sans MT" panose="020B0502020104020203" pitchFamily="34" charset="0"/>
              </a:rPr>
              <a:t>Stakeholders - Introduction</a:t>
            </a:r>
            <a:br>
              <a:rPr lang="en-US" altLang="en-US" dirty="0">
                <a:solidFill>
                  <a:srgbClr val="000000"/>
                </a:solidFill>
                <a:latin typeface="Gill Sans MT" panose="020B0502020104020203" pitchFamily="34" charset="0"/>
                <a:cs typeface="Gill Sans MT" panose="020B0502020104020203" pitchFamily="34" charset="0"/>
              </a:rPr>
            </a:br>
            <a:endParaRPr lang="en-US" altLang="en-US" b="1" dirty="0">
              <a:latin typeface="Gill Sans MT" panose="020B0502020104020203" pitchFamily="34" charset="0"/>
              <a:cs typeface="Gill Sans MT" panose="020B0502020104020203" pitchFamily="34" charset="0"/>
            </a:endParaRPr>
          </a:p>
        </p:txBody>
      </p:sp>
      <p:sp>
        <p:nvSpPr>
          <p:cNvPr id="2" name="Slide Number Placeholder 1">
            <a:extLst>
              <a:ext uri="{FF2B5EF4-FFF2-40B4-BE49-F238E27FC236}">
                <a16:creationId xmlns:a16="http://schemas.microsoft.com/office/drawing/2014/main" id="{D9EF1236-7428-44D0-A005-6BDE3DDC7966}"/>
              </a:ext>
            </a:extLst>
          </p:cNvPr>
          <p:cNvSpPr>
            <a:spLocks noGrp="1"/>
          </p:cNvSpPr>
          <p:nvPr>
            <p:ph type="sldNum" sz="quarter" idx="4"/>
          </p:nvPr>
        </p:nvSpPr>
        <p:spPr/>
        <p:txBody>
          <a:bodyPr/>
          <a:lstStyle/>
          <a:p>
            <a:fld id="{42782948-4DBE-204D-AB9E-B65E067054AE}" type="slidenum">
              <a:rPr lang="en-US" smtClean="0"/>
              <a:pPr/>
              <a:t>4</a:t>
            </a:fld>
            <a:endParaRPr lang="en-US" dirty="0"/>
          </a:p>
        </p:txBody>
      </p:sp>
    </p:spTree>
    <p:extLst>
      <p:ext uri="{BB962C8B-B14F-4D97-AF65-F5344CB8AC3E}">
        <p14:creationId xmlns:p14="http://schemas.microsoft.com/office/powerpoint/2010/main" val="15050628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3" name="Content Placeholder 1">
            <a:extLst>
              <a:ext uri="{FF2B5EF4-FFF2-40B4-BE49-F238E27FC236}">
                <a16:creationId xmlns:a16="http://schemas.microsoft.com/office/drawing/2014/main" id="{41FDAD88-15D0-49DE-9180-795785FB42B3}"/>
              </a:ext>
            </a:extLst>
          </p:cNvPr>
          <p:cNvSpPr>
            <a:spLocks noGrp="1"/>
          </p:cNvSpPr>
          <p:nvPr>
            <p:ph idx="1"/>
          </p:nvPr>
        </p:nvSpPr>
        <p:spPr>
          <a:xfrm>
            <a:off x="217654" y="712296"/>
            <a:ext cx="11756693" cy="6067440"/>
          </a:xfrm>
        </p:spPr>
        <p:txBody>
          <a:bodyPr>
            <a:noAutofit/>
          </a:bodyPr>
          <a:lstStyle/>
          <a:p>
            <a:pPr eaLnBrk="1" hangingPunct="1"/>
            <a:r>
              <a:rPr lang="en-US" altLang="en-US" sz="2910" dirty="0">
                <a:solidFill>
                  <a:schemeClr val="tx1"/>
                </a:solidFill>
                <a:latin typeface="Gill Sans MT" panose="020B0502020104020203" pitchFamily="34" charset="0"/>
                <a:cs typeface="Gill Sans MT" panose="020B0502020104020203" pitchFamily="34" charset="0"/>
              </a:rPr>
              <a:t>It is imperative to involve stakeholders in the planning process from the outset and to ensure that the assessment caters to country needs and requirements.</a:t>
            </a:r>
          </a:p>
          <a:p>
            <a:pPr eaLnBrk="1" hangingPunct="1"/>
            <a:r>
              <a:rPr lang="en-US" altLang="en-US" sz="2910" dirty="0">
                <a:solidFill>
                  <a:schemeClr val="tx1"/>
                </a:solidFill>
                <a:latin typeface="Gill Sans MT" panose="020B0502020104020203" pitchFamily="34" charset="0"/>
                <a:cs typeface="Gill Sans MT" panose="020B0502020104020203" pitchFamily="34" charset="0"/>
              </a:rPr>
              <a:t>Early stakeholder discussion should address the following:</a:t>
            </a:r>
          </a:p>
          <a:p>
            <a:pPr eaLnBrk="1" hangingPunct="1">
              <a:buFont typeface="Wingdings" panose="05000000000000000000" pitchFamily="2" charset="2"/>
              <a:buChar char="ü"/>
            </a:pPr>
            <a:r>
              <a:rPr lang="en-US" altLang="en-US" sz="2910" dirty="0">
                <a:solidFill>
                  <a:schemeClr val="tx1"/>
                </a:solidFill>
                <a:latin typeface="Gill Sans MT" panose="020B0502020104020203" pitchFamily="34" charset="0"/>
                <a:cs typeface="Gill Sans MT" panose="020B0502020104020203" pitchFamily="34" charset="0"/>
              </a:rPr>
              <a:t>Overview of NSCA 2.0</a:t>
            </a:r>
          </a:p>
          <a:p>
            <a:pPr eaLnBrk="1" hangingPunct="1">
              <a:buFont typeface="Wingdings" panose="05000000000000000000" pitchFamily="2" charset="2"/>
              <a:buChar char="ü"/>
            </a:pPr>
            <a:r>
              <a:rPr lang="en-US" altLang="en-US" sz="2910" dirty="0">
                <a:solidFill>
                  <a:schemeClr val="tx1"/>
                </a:solidFill>
                <a:latin typeface="Gill Sans MT" panose="020B0502020104020203" pitchFamily="34" charset="0"/>
                <a:cs typeface="Gill Sans MT" panose="020B0502020104020203" pitchFamily="34" charset="0"/>
              </a:rPr>
              <a:t>Objectives and Purpose of Assessment</a:t>
            </a:r>
          </a:p>
          <a:p>
            <a:pPr eaLnBrk="1" hangingPunct="1">
              <a:buFont typeface="Wingdings" panose="05000000000000000000" pitchFamily="2" charset="2"/>
              <a:buChar char="ü"/>
            </a:pPr>
            <a:r>
              <a:rPr lang="en-US" altLang="en-US" sz="2910" dirty="0">
                <a:solidFill>
                  <a:schemeClr val="tx1"/>
                </a:solidFill>
                <a:latin typeface="Gill Sans MT" panose="020B0502020104020203" pitchFamily="34" charset="0"/>
                <a:cs typeface="Gill Sans MT" panose="020B0502020104020203" pitchFamily="34" charset="0"/>
              </a:rPr>
              <a:t>Expected outcomes and relevance to country supply chains</a:t>
            </a:r>
          </a:p>
          <a:p>
            <a:pPr eaLnBrk="1" hangingPunct="1">
              <a:buFont typeface="Wingdings" panose="05000000000000000000" pitchFamily="2" charset="2"/>
              <a:buChar char="ü"/>
            </a:pPr>
            <a:r>
              <a:rPr lang="en-US" altLang="en-US" sz="2910" dirty="0">
                <a:solidFill>
                  <a:schemeClr val="tx1"/>
                </a:solidFill>
                <a:latin typeface="Gill Sans MT" panose="020B0502020104020203" pitchFamily="34" charset="0"/>
                <a:cs typeface="Gill Sans MT" panose="020B0502020104020203" pitchFamily="34" charset="0"/>
              </a:rPr>
              <a:t>Agree on timelines and dates for implementation including data collection</a:t>
            </a:r>
          </a:p>
          <a:p>
            <a:pPr>
              <a:buFont typeface="Wingdings" panose="05000000000000000000" pitchFamily="2" charset="2"/>
              <a:buChar char="ü"/>
            </a:pPr>
            <a:r>
              <a:rPr lang="en-US" sz="2910" dirty="0">
                <a:solidFill>
                  <a:schemeClr val="tx1"/>
                </a:solidFill>
              </a:rPr>
              <a:t>Agree on the review and approval process for stakeholders (MOH and funders of the assessment)</a:t>
            </a:r>
            <a:endParaRPr lang="en-US" altLang="en-US" sz="2910" dirty="0">
              <a:solidFill>
                <a:schemeClr val="tx1"/>
              </a:solidFill>
              <a:latin typeface="Gill Sans MT" panose="020B0502020104020203" pitchFamily="34" charset="0"/>
              <a:cs typeface="Gill Sans MT" panose="020B0502020104020203" pitchFamily="34" charset="0"/>
            </a:endParaRPr>
          </a:p>
          <a:p>
            <a:pPr eaLnBrk="1" hangingPunct="1">
              <a:buFont typeface="Wingdings" panose="05000000000000000000" pitchFamily="2" charset="2"/>
              <a:buChar char="ü"/>
            </a:pPr>
            <a:r>
              <a:rPr lang="en-US" altLang="en-US" sz="2910" dirty="0">
                <a:solidFill>
                  <a:schemeClr val="tx1"/>
                </a:solidFill>
                <a:latin typeface="Gill Sans MT" panose="020B0502020104020203" pitchFamily="34" charset="0"/>
                <a:cs typeface="Gill Sans MT" panose="020B0502020104020203" pitchFamily="34" charset="0"/>
              </a:rPr>
              <a:t>Plan Stakeholder workshop and routine meetings</a:t>
            </a:r>
          </a:p>
        </p:txBody>
      </p:sp>
      <p:sp>
        <p:nvSpPr>
          <p:cNvPr id="100357" name="Title 5">
            <a:extLst>
              <a:ext uri="{FF2B5EF4-FFF2-40B4-BE49-F238E27FC236}">
                <a16:creationId xmlns:a16="http://schemas.microsoft.com/office/drawing/2014/main" id="{8242E5E4-DC13-4D45-8C1D-A878F333C2EA}"/>
              </a:ext>
            </a:extLst>
          </p:cNvPr>
          <p:cNvSpPr>
            <a:spLocks noGrp="1"/>
          </p:cNvSpPr>
          <p:nvPr>
            <p:ph type="title"/>
          </p:nvPr>
        </p:nvSpPr>
        <p:spPr>
          <a:xfrm>
            <a:off x="2133600" y="139399"/>
            <a:ext cx="8305801" cy="580800"/>
          </a:xfrm>
        </p:spPr>
        <p:txBody>
          <a:bodyPr/>
          <a:lstStyle/>
          <a:p>
            <a:pPr algn="ctr" eaLnBrk="1" hangingPunct="1"/>
            <a:r>
              <a:rPr lang="en-US" altLang="en-US" b="1" dirty="0">
                <a:latin typeface="Gill Sans MT" panose="020B0502020104020203" pitchFamily="34" charset="0"/>
                <a:cs typeface="Gill Sans MT" panose="020B0502020104020203" pitchFamily="34" charset="0"/>
              </a:rPr>
              <a:t>Early Stakeholder Engagement</a:t>
            </a:r>
          </a:p>
        </p:txBody>
      </p:sp>
      <p:sp>
        <p:nvSpPr>
          <p:cNvPr id="2" name="Slide Number Placeholder 1">
            <a:extLst>
              <a:ext uri="{FF2B5EF4-FFF2-40B4-BE49-F238E27FC236}">
                <a16:creationId xmlns:a16="http://schemas.microsoft.com/office/drawing/2014/main" id="{3FE7B98E-3123-40E2-937B-9A05F5DE4051}"/>
              </a:ext>
            </a:extLst>
          </p:cNvPr>
          <p:cNvSpPr>
            <a:spLocks noGrp="1"/>
          </p:cNvSpPr>
          <p:nvPr>
            <p:ph type="sldNum" sz="quarter" idx="4"/>
          </p:nvPr>
        </p:nvSpPr>
        <p:spPr/>
        <p:txBody>
          <a:bodyPr/>
          <a:lstStyle/>
          <a:p>
            <a:fld id="{42782948-4DBE-204D-AB9E-B65E067054AE}" type="slidenum">
              <a:rPr lang="en-US" smtClean="0"/>
              <a:pPr/>
              <a:t>5</a:t>
            </a:fld>
            <a:endParaRPr lang="en-US" dirty="0"/>
          </a:p>
        </p:txBody>
      </p:sp>
    </p:spTree>
    <p:extLst>
      <p:ext uri="{BB962C8B-B14F-4D97-AF65-F5344CB8AC3E}">
        <p14:creationId xmlns:p14="http://schemas.microsoft.com/office/powerpoint/2010/main" val="4151249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449" name="Content Placeholder 1">
            <a:extLst>
              <a:ext uri="{FF2B5EF4-FFF2-40B4-BE49-F238E27FC236}">
                <a16:creationId xmlns:a16="http://schemas.microsoft.com/office/drawing/2014/main" id="{821CBC9D-6F7C-426C-ADD6-39BC2A088644}"/>
              </a:ext>
            </a:extLst>
          </p:cNvPr>
          <p:cNvSpPr>
            <a:spLocks noGrp="1"/>
          </p:cNvSpPr>
          <p:nvPr>
            <p:ph idx="1"/>
          </p:nvPr>
        </p:nvSpPr>
        <p:spPr>
          <a:xfrm>
            <a:off x="222779" y="819996"/>
            <a:ext cx="11643944" cy="5613691"/>
          </a:xfrm>
        </p:spPr>
        <p:txBody>
          <a:bodyPr>
            <a:noAutofit/>
          </a:bodyPr>
          <a:lstStyle/>
          <a:p>
            <a:pPr eaLnBrk="1" hangingPunct="1"/>
            <a:r>
              <a:rPr lang="en-US" altLang="en-US" sz="2910" dirty="0">
                <a:solidFill>
                  <a:schemeClr val="tx1"/>
                </a:solidFill>
                <a:latin typeface="Gill Sans MT" panose="020B0502020104020203" pitchFamily="34" charset="0"/>
                <a:cs typeface="Gill Sans MT" panose="020B0502020104020203" pitchFamily="34" charset="0"/>
              </a:rPr>
              <a:t>A communication strategy needs to be developed to foster stakeholder engagement.</a:t>
            </a:r>
          </a:p>
          <a:p>
            <a:pPr eaLnBrk="1" hangingPunct="1"/>
            <a:r>
              <a:rPr lang="en-US" altLang="en-US" sz="2910" dirty="0">
                <a:solidFill>
                  <a:schemeClr val="tx1"/>
                </a:solidFill>
                <a:latin typeface="Gill Sans MT" panose="020B0502020104020203" pitchFamily="34" charset="0"/>
                <a:cs typeface="Gill Sans MT" panose="020B0502020104020203" pitchFamily="34" charset="0"/>
              </a:rPr>
              <a:t>Preferred media or platform for communication must be sought and agreed with and among the stakeholders, including the government. These agreed media or platform will be used to share critical NSCA information and must be updated throughout the assessment.</a:t>
            </a:r>
          </a:p>
          <a:p>
            <a:pPr eaLnBrk="1" hangingPunct="1"/>
            <a:endParaRPr lang="en-US" altLang="en-US" sz="2910" dirty="0">
              <a:solidFill>
                <a:schemeClr val="tx1"/>
              </a:solidFill>
              <a:latin typeface="Gill Sans MT" panose="020B0502020104020203" pitchFamily="34" charset="0"/>
              <a:cs typeface="Gill Sans MT" panose="020B0502020104020203" pitchFamily="34" charset="0"/>
            </a:endParaRPr>
          </a:p>
          <a:p>
            <a:pPr eaLnBrk="1" hangingPunct="1"/>
            <a:r>
              <a:rPr lang="en-US" altLang="en-US" sz="2910" dirty="0">
                <a:solidFill>
                  <a:schemeClr val="tx1"/>
                </a:solidFill>
                <a:latin typeface="Gill Sans MT" panose="020B0502020104020203" pitchFamily="34" charset="0"/>
                <a:cs typeface="Gill Sans MT" panose="020B0502020104020203" pitchFamily="34" charset="0"/>
              </a:rPr>
              <a:t>Clearly delineate roles and responsibilities for communication with key stakeholders within the NSCA team.</a:t>
            </a:r>
          </a:p>
          <a:p>
            <a:pPr eaLnBrk="1" hangingPunct="1"/>
            <a:r>
              <a:rPr lang="en-US" altLang="en-US" sz="2910" dirty="0">
                <a:solidFill>
                  <a:schemeClr val="tx1"/>
                </a:solidFill>
                <a:latin typeface="Gill Sans MT" panose="020B0502020104020203" pitchFamily="34" charset="0"/>
                <a:cs typeface="Gill Sans MT" panose="020B0502020104020203" pitchFamily="34" charset="0"/>
              </a:rPr>
              <a:t>Assessment coordinator is tasked with providing regular updates to the assessment team members and stakeholders.</a:t>
            </a:r>
          </a:p>
        </p:txBody>
      </p:sp>
      <p:sp>
        <p:nvSpPr>
          <p:cNvPr id="104453" name="Title 5">
            <a:extLst>
              <a:ext uri="{FF2B5EF4-FFF2-40B4-BE49-F238E27FC236}">
                <a16:creationId xmlns:a16="http://schemas.microsoft.com/office/drawing/2014/main" id="{33C3CC3F-2565-408A-9F28-9E8D2705C524}"/>
              </a:ext>
            </a:extLst>
          </p:cNvPr>
          <p:cNvSpPr>
            <a:spLocks noGrp="1"/>
          </p:cNvSpPr>
          <p:nvPr>
            <p:ph type="title"/>
          </p:nvPr>
        </p:nvSpPr>
        <p:spPr>
          <a:xfrm>
            <a:off x="2205350" y="85976"/>
            <a:ext cx="8305801" cy="580800"/>
          </a:xfrm>
        </p:spPr>
        <p:txBody>
          <a:bodyPr/>
          <a:lstStyle/>
          <a:p>
            <a:pPr algn="ctr" eaLnBrk="1" hangingPunct="1"/>
            <a:r>
              <a:rPr lang="en-US" altLang="en-US" b="1" dirty="0">
                <a:latin typeface="Gill Sans MT" panose="020B0502020104020203" pitchFamily="34" charset="0"/>
                <a:cs typeface="Gill Sans MT" panose="020B0502020104020203" pitchFamily="34" charset="0"/>
              </a:rPr>
              <a:t>Team and Stakeholder Communications</a:t>
            </a:r>
          </a:p>
        </p:txBody>
      </p:sp>
      <p:sp>
        <p:nvSpPr>
          <p:cNvPr id="2" name="Slide Number Placeholder 1">
            <a:extLst>
              <a:ext uri="{FF2B5EF4-FFF2-40B4-BE49-F238E27FC236}">
                <a16:creationId xmlns:a16="http://schemas.microsoft.com/office/drawing/2014/main" id="{2B788228-DCEF-49C3-A332-10C13B009212}"/>
              </a:ext>
            </a:extLst>
          </p:cNvPr>
          <p:cNvSpPr>
            <a:spLocks noGrp="1"/>
          </p:cNvSpPr>
          <p:nvPr>
            <p:ph type="sldNum" sz="quarter" idx="4"/>
          </p:nvPr>
        </p:nvSpPr>
        <p:spPr/>
        <p:txBody>
          <a:bodyPr/>
          <a:lstStyle/>
          <a:p>
            <a:fld id="{42782948-4DBE-204D-AB9E-B65E067054AE}" type="slidenum">
              <a:rPr lang="en-US" smtClean="0"/>
              <a:pPr/>
              <a:t>6</a:t>
            </a:fld>
            <a:endParaRPr lang="en-US" dirty="0"/>
          </a:p>
        </p:txBody>
      </p:sp>
    </p:spTree>
    <p:extLst>
      <p:ext uri="{BB962C8B-B14F-4D97-AF65-F5344CB8AC3E}">
        <p14:creationId xmlns:p14="http://schemas.microsoft.com/office/powerpoint/2010/main" val="169471106"/>
      </p:ext>
    </p:extLst>
  </p:cSld>
  <p:clrMapOvr>
    <a:masterClrMapping/>
  </p:clrMapOvr>
</p:sld>
</file>

<file path=ppt/theme/theme1.xml><?xml version="1.0" encoding="utf-8"?>
<a:theme xmlns:a="http://schemas.openxmlformats.org/drawingml/2006/main" name="1_16.9-Template_12.7.2016">
  <a:themeElements>
    <a:clrScheme name="Custom 2">
      <a:dk1>
        <a:sysClr val="windowText" lastClr="000000"/>
      </a:dk1>
      <a:lt1>
        <a:srgbClr val="FFFFFF"/>
      </a:lt1>
      <a:dk2>
        <a:srgbClr val="002F6C"/>
      </a:dk2>
      <a:lt2>
        <a:srgbClr val="BA0C2F"/>
      </a:lt2>
      <a:accent1>
        <a:srgbClr val="002F6C"/>
      </a:accent1>
      <a:accent2>
        <a:srgbClr val="BA0C2F"/>
      </a:accent2>
      <a:accent3>
        <a:srgbClr val="6C6463"/>
      </a:accent3>
      <a:accent4>
        <a:srgbClr val="000000"/>
      </a:accent4>
      <a:accent5>
        <a:srgbClr val="CFCDC9"/>
      </a:accent5>
      <a:accent6>
        <a:srgbClr val="0067B9"/>
      </a:accent6>
      <a:hlink>
        <a:srgbClr val="6C6463"/>
      </a:hlink>
      <a:folHlink>
        <a:srgbClr val="CFCDC9"/>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707</Words>
  <Application>Microsoft Office PowerPoint</Application>
  <PresentationFormat>Widescreen</PresentationFormat>
  <Paragraphs>58</Paragraphs>
  <Slides>6</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Calibri</vt:lpstr>
      <vt:lpstr>Gill Sans MT</vt:lpstr>
      <vt:lpstr>Times</vt:lpstr>
      <vt:lpstr>Wingdings</vt:lpstr>
      <vt:lpstr>1_16.9-Template_12.7.2016</vt:lpstr>
      <vt:lpstr>PowerPoint Presentation</vt:lpstr>
      <vt:lpstr>PowerPoint Presentation</vt:lpstr>
      <vt:lpstr>Stakeholder Landscape </vt:lpstr>
      <vt:lpstr>Stakeholders - Introduction </vt:lpstr>
      <vt:lpstr>Early Stakeholder Engagement</vt:lpstr>
      <vt:lpstr>Team and Stakeholder Communications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Agbiriogu</dc:creator>
  <cp:lastModifiedBy>Brian Agbiriogu</cp:lastModifiedBy>
  <cp:revision>10</cp:revision>
  <dcterms:created xsi:type="dcterms:W3CDTF">2018-05-01T03:53:35Z</dcterms:created>
  <dcterms:modified xsi:type="dcterms:W3CDTF">2018-05-30T16:50:50Z</dcterms:modified>
</cp:coreProperties>
</file>